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4"/>
  </p:notesMasterIdLst>
  <p:handoutMasterIdLst>
    <p:handoutMasterId r:id="rId5"/>
  </p:handoutMasterIdLst>
  <p:sldIdLst>
    <p:sldId id="285" r:id="rId2"/>
    <p:sldId id="286" r:id="rId3"/>
  </p:sldIdLst>
  <p:sldSz cx="7559675" cy="10691813"/>
  <p:notesSz cx="6805613" cy="9944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77"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0864C"/>
    <a:srgbClr val="163B48"/>
    <a:srgbClr val="ECF5EB"/>
    <a:srgbClr val="0076C0"/>
    <a:srgbClr val="333333"/>
    <a:srgbClr val="E5332A"/>
    <a:srgbClr val="757A76"/>
    <a:srgbClr val="C8C8C8"/>
    <a:srgbClr val="1638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929F9F4-4A8F-4326-A1B4-22849713DDAB}" styleName="Dunkle Formatvorlage 1 - Akz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unkle Formatvorlage 1 - Akz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unkle Formatvorlage 1 - Akz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Designformatvorlage 2 - Akz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6822" autoAdjust="0"/>
  </p:normalViewPr>
  <p:slideViewPr>
    <p:cSldViewPr snapToObjects="1">
      <p:cViewPr>
        <p:scale>
          <a:sx n="100" d="100"/>
          <a:sy n="100" d="100"/>
        </p:scale>
        <p:origin x="-2616" y="360"/>
      </p:cViewPr>
      <p:guideLst>
        <p:guide orient="horz" pos="3277"/>
        <p:guide pos="2381"/>
      </p:guideLst>
    </p:cSldViewPr>
  </p:slideViewPr>
  <p:outlineViewPr>
    <p:cViewPr>
      <p:scale>
        <a:sx n="33" d="100"/>
        <a:sy n="33" d="100"/>
      </p:scale>
      <p:origin x="0" y="713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D0186C01-823A-704E-9AF8-3C1D7A9660AD}" type="datetimeFigureOut">
              <a:rPr lang="de-DE" smtClean="0"/>
              <a:t>18.05.2021</a:t>
            </a:fld>
            <a:endParaRPr lang="de-DE"/>
          </a:p>
        </p:txBody>
      </p:sp>
      <p:sp>
        <p:nvSpPr>
          <p:cNvPr id="4" name="Fußzeilenplatzhalt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46A23B4F-C849-F244-B711-ECF884243096}" type="slidenum">
              <a:rPr lang="de-DE" smtClean="0"/>
              <a:t>‹Nr.›</a:t>
            </a:fld>
            <a:endParaRPr lang="de-DE"/>
          </a:p>
        </p:txBody>
      </p:sp>
    </p:spTree>
    <p:extLst>
      <p:ext uri="{BB962C8B-B14F-4D97-AF65-F5344CB8AC3E}">
        <p14:creationId xmlns:p14="http://schemas.microsoft.com/office/powerpoint/2010/main" val="3367295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E2A32546-994D-9A49-BCC5-2111ABB5F262}" type="datetimeFigureOut">
              <a:rPr lang="de-DE" smtClean="0"/>
              <a:t>18.05.2021</a:t>
            </a:fld>
            <a:endParaRPr lang="de-DE"/>
          </a:p>
        </p:txBody>
      </p:sp>
      <p:sp>
        <p:nvSpPr>
          <p:cNvPr id="4" name="Folienbildplatzhalter 3"/>
          <p:cNvSpPr>
            <a:spLocks noGrp="1" noRot="1" noChangeAspect="1"/>
          </p:cNvSpPr>
          <p:nvPr>
            <p:ph type="sldImg" idx="2"/>
          </p:nvPr>
        </p:nvSpPr>
        <p:spPr>
          <a:xfrm>
            <a:off x="2217738" y="1243013"/>
            <a:ext cx="2370137" cy="33559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7EBB891A-F955-D84A-BD32-953B7FFCE0CF}" type="slidenum">
              <a:rPr lang="de-DE" smtClean="0"/>
              <a:t>‹Nr.›</a:t>
            </a:fld>
            <a:endParaRPr lang="de-DE"/>
          </a:p>
        </p:txBody>
      </p:sp>
    </p:spTree>
    <p:extLst>
      <p:ext uri="{BB962C8B-B14F-4D97-AF65-F5344CB8AC3E}">
        <p14:creationId xmlns:p14="http://schemas.microsoft.com/office/powerpoint/2010/main" val="5331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EBB891A-F955-D84A-BD32-953B7FFCE0CF}" type="slidenum">
              <a:rPr lang="de-DE" smtClean="0"/>
              <a:t>1</a:t>
            </a:fld>
            <a:endParaRPr lang="de-DE"/>
          </a:p>
        </p:txBody>
      </p:sp>
    </p:spTree>
    <p:extLst>
      <p:ext uri="{BB962C8B-B14F-4D97-AF65-F5344CB8AC3E}">
        <p14:creationId xmlns:p14="http://schemas.microsoft.com/office/powerpoint/2010/main" val="15097596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8" name="Bild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99517" y="2537594"/>
            <a:ext cx="5626100" cy="6413500"/>
          </a:xfrm>
          <a:prstGeom prst="rect">
            <a:avLst/>
          </a:prstGeom>
        </p:spPr>
      </p:pic>
      <p:sp>
        <p:nvSpPr>
          <p:cNvPr id="3" name="Subtitle 2"/>
          <p:cNvSpPr>
            <a:spLocks noGrp="1"/>
          </p:cNvSpPr>
          <p:nvPr>
            <p:ph type="subTitle" idx="1"/>
          </p:nvPr>
        </p:nvSpPr>
        <p:spPr>
          <a:xfrm>
            <a:off x="1476375" y="5677352"/>
            <a:ext cx="4608513" cy="1567444"/>
          </a:xfrm>
          <a:prstGeom prst="rect">
            <a:avLst/>
          </a:prstGeom>
        </p:spPr>
        <p:txBody>
          <a:bodyPr lIns="0" tIns="0" rIns="0" bIns="0"/>
          <a:lstStyle>
            <a:lvl1pPr marL="0" indent="0" algn="ctr">
              <a:buNone/>
              <a:defRPr sz="3395" b="0" i="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Master-Untertitelformat bearbeiten</a:t>
            </a:r>
            <a:endParaRPr lang="en-US" dirty="0"/>
          </a:p>
        </p:txBody>
      </p:sp>
      <p:pic>
        <p:nvPicPr>
          <p:cNvPr id="9" name="Bild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473200" y="4769842"/>
            <a:ext cx="4610100" cy="736600"/>
          </a:xfrm>
          <a:prstGeom prst="rect">
            <a:avLst/>
          </a:prstGeom>
        </p:spPr>
      </p:pic>
      <p:sp>
        <p:nvSpPr>
          <p:cNvPr id="7" name="Rechteck 6"/>
          <p:cNvSpPr/>
          <p:nvPr userDrawn="1"/>
        </p:nvSpPr>
        <p:spPr>
          <a:xfrm>
            <a:off x="466725" y="521841"/>
            <a:ext cx="3313112" cy="10076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3"/>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ufzählung">
    <p:spTree>
      <p:nvGrpSpPr>
        <p:cNvPr id="1" name=""/>
        <p:cNvGrpSpPr/>
        <p:nvPr/>
      </p:nvGrpSpPr>
      <p:grpSpPr>
        <a:xfrm>
          <a:off x="0" y="0"/>
          <a:ext cx="0" cy="0"/>
          <a:chOff x="0" y="0"/>
          <a:chExt cx="0" cy="0"/>
        </a:xfrm>
      </p:grpSpPr>
      <p:sp>
        <p:nvSpPr>
          <p:cNvPr id="7" name="Textplatzhalter 3"/>
          <p:cNvSpPr>
            <a:spLocks noGrp="1"/>
          </p:cNvSpPr>
          <p:nvPr>
            <p:ph type="body" sz="half" idx="2" hasCustomPrompt="1"/>
          </p:nvPr>
        </p:nvSpPr>
        <p:spPr>
          <a:xfrm>
            <a:off x="395289" y="2897189"/>
            <a:ext cx="6769100" cy="7058024"/>
          </a:xfrm>
          <a:prstGeom prst="rect">
            <a:avLst/>
          </a:prstGeom>
        </p:spPr>
        <p:txBody>
          <a:bodyPr lIns="0" tIns="0" rIns="0" bIns="0" numCol="1" spcCol="144000">
            <a:noAutofit/>
          </a:bodyPr>
          <a:lstStyle>
            <a:lvl1pPr marL="285750" marR="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sz="1800" b="0" i="0" spc="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a:t>
            </a:r>
          </a:p>
          <a:p>
            <a:pPr marL="285750" marR="0" lvl="0" indent="-285750" algn="l" defTabSz="1007943" rtl="0" eaLnBrk="1" fontAlgn="auto" latinLnBrk="0" hangingPunct="1">
              <a:lnSpc>
                <a:spcPts val="2400"/>
              </a:lnSpc>
              <a:spcBef>
                <a:spcPts val="1102"/>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a:t>
            </a:r>
          </a:p>
        </p:txBody>
      </p:sp>
      <p:sp>
        <p:nvSpPr>
          <p:cNvPr id="4"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elle 1">
    <p:spTree>
      <p:nvGrpSpPr>
        <p:cNvPr id="1" name=""/>
        <p:cNvGrpSpPr/>
        <p:nvPr/>
      </p:nvGrpSpPr>
      <p:grpSpPr>
        <a:xfrm>
          <a:off x="0" y="0"/>
          <a:ext cx="0" cy="0"/>
          <a:chOff x="0" y="0"/>
          <a:chExt cx="0" cy="0"/>
        </a:xfrm>
      </p:grpSpPr>
      <p:sp>
        <p:nvSpPr>
          <p:cNvPr id="4" name="Tabellenplatzhalter 3"/>
          <p:cNvSpPr>
            <a:spLocks noGrp="1"/>
          </p:cNvSpPr>
          <p:nvPr>
            <p:ph type="tbl" sz="quarter" idx="10"/>
          </p:nvPr>
        </p:nvSpPr>
        <p:spPr>
          <a:xfrm>
            <a:off x="395288" y="2897188"/>
            <a:ext cx="6769101" cy="7058025"/>
          </a:xfrm>
          <a:prstGeom prst="rect">
            <a:avLst/>
          </a:prstGeom>
        </p:spPr>
        <p:txBody>
          <a:bodyPr/>
          <a:lstStyle/>
          <a:p>
            <a:endParaRPr lang="de-DE"/>
          </a:p>
        </p:txBody>
      </p:sp>
      <p:sp>
        <p:nvSpPr>
          <p:cNvPr id="5"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Tree>
    <p:extLst>
      <p:ext uri="{BB962C8B-B14F-4D97-AF65-F5344CB8AC3E}">
        <p14:creationId xmlns:p14="http://schemas.microsoft.com/office/powerpoint/2010/main" val="1990712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abelle + Text">
    <p:spTree>
      <p:nvGrpSpPr>
        <p:cNvPr id="1" name=""/>
        <p:cNvGrpSpPr/>
        <p:nvPr/>
      </p:nvGrpSpPr>
      <p:grpSpPr>
        <a:xfrm>
          <a:off x="0" y="0"/>
          <a:ext cx="0" cy="0"/>
          <a:chOff x="0" y="0"/>
          <a:chExt cx="0" cy="0"/>
        </a:xfrm>
      </p:grpSpPr>
      <p:sp>
        <p:nvSpPr>
          <p:cNvPr id="4" name="Tabellenplatzhalter 3"/>
          <p:cNvSpPr>
            <a:spLocks noGrp="1"/>
          </p:cNvSpPr>
          <p:nvPr>
            <p:ph type="tbl" sz="quarter" idx="11"/>
          </p:nvPr>
        </p:nvSpPr>
        <p:spPr>
          <a:xfrm>
            <a:off x="395288" y="2897188"/>
            <a:ext cx="6769100" cy="4105275"/>
          </a:xfrm>
          <a:prstGeom prst="rect">
            <a:avLst/>
          </a:prstGeom>
        </p:spPr>
        <p:txBody>
          <a:bodyPr/>
          <a:lstStyle/>
          <a:p>
            <a:endParaRPr lang="de-DE"/>
          </a:p>
        </p:txBody>
      </p:sp>
      <p:sp>
        <p:nvSpPr>
          <p:cNvPr id="5" name="Textplatzhalter 3"/>
          <p:cNvSpPr>
            <a:spLocks noGrp="1"/>
          </p:cNvSpPr>
          <p:nvPr>
            <p:ph type="body" sz="half" idx="2" hasCustomPrompt="1"/>
          </p:nvPr>
        </p:nvSpPr>
        <p:spPr>
          <a:xfrm>
            <a:off x="395288" y="7145338"/>
            <a:ext cx="3313112" cy="2809874"/>
          </a:xfrm>
          <a:prstGeom prst="rect">
            <a:avLst/>
          </a:prstGeom>
        </p:spPr>
        <p:txBody>
          <a:bodyPr lIns="0" tIns="0" rIns="0" bIns="0" numCol="1" spcCol="144000">
            <a:noAutofit/>
          </a:bodyPr>
          <a:lstStyle>
            <a:lvl1pPr marL="202064" marR="0" indent="-202064" algn="l" defTabSz="712753" rtl="0" eaLnBrk="1" fontAlgn="auto" latinLnBrk="0" hangingPunct="1">
              <a:lnSpc>
                <a:spcPct val="100000"/>
              </a:lnSpc>
              <a:spcBef>
                <a:spcPts val="779"/>
              </a:spcBef>
              <a:spcAft>
                <a:spcPts val="0"/>
              </a:spcAft>
              <a:buClr>
                <a:schemeClr val="tx1"/>
              </a:buClr>
              <a:buSzPct val="100000"/>
              <a:buFont typeface=".HelveticaNeueDeskInterface-Regular" charset="-120"/>
              <a:buChar char="●"/>
              <a:tabLst/>
              <a:defRPr sz="1100" b="0" i="0" spc="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marL="202064" marR="0" lvl="0" indent="-202064" algn="l" defTabSz="712753" rtl="0" eaLnBrk="1" fontAlgn="auto" latinLnBrk="0" hangingPunct="1">
              <a:lnSpc>
                <a:spcPct val="100000"/>
              </a:lnSpc>
              <a:spcBef>
                <a:spcPts val="779"/>
              </a:spcBef>
              <a:spcAft>
                <a:spcPts val="0"/>
              </a:spcAft>
              <a:buClr>
                <a:schemeClr val="tx1"/>
              </a:buClr>
              <a:buSzPct val="100000"/>
              <a:buFont typeface=".HelveticaNeueDeskInterface-Regular" charset="-120"/>
              <a:buChar char="●"/>
              <a:tabLst/>
              <a:defRPr/>
            </a:pPr>
            <a:r>
              <a:rPr lang="de-DE" dirty="0" smtClean="0"/>
              <a:t>Fließtext </a:t>
            </a:r>
            <a:r>
              <a:rPr lang="de-DE" dirty="0" err="1" smtClean="0"/>
              <a:t>Myriad</a:t>
            </a:r>
            <a:r>
              <a:rPr lang="de-DE" dirty="0" smtClean="0"/>
              <a:t> Pro Regular 11 Pt. Fließtext </a:t>
            </a:r>
            <a:r>
              <a:rPr lang="de-DE" dirty="0" err="1" smtClean="0"/>
              <a:t>Myriad</a:t>
            </a:r>
            <a:r>
              <a:rPr lang="de-DE" dirty="0" smtClean="0"/>
              <a:t> Pro Regular 11 Pt. Fließtext </a:t>
            </a:r>
            <a:r>
              <a:rPr lang="de-DE" dirty="0" err="1" smtClean="0"/>
              <a:t>Myriad</a:t>
            </a:r>
            <a:r>
              <a:rPr lang="de-DE" dirty="0" smtClean="0"/>
              <a:t> Pro Regular 11 Pt.</a:t>
            </a:r>
          </a:p>
          <a:p>
            <a:pPr marL="202064" marR="0" lvl="0" indent="-202064" algn="l" defTabSz="712753" rtl="0" eaLnBrk="1" fontAlgn="auto" latinLnBrk="0" hangingPunct="1">
              <a:lnSpc>
                <a:spcPct val="100000"/>
              </a:lnSpc>
              <a:spcBef>
                <a:spcPts val="779"/>
              </a:spcBef>
              <a:spcAft>
                <a:spcPts val="0"/>
              </a:spcAft>
              <a:buClr>
                <a:schemeClr val="tx1"/>
              </a:buClr>
              <a:buSzPct val="100000"/>
              <a:buFont typeface=".HelveticaNeueDeskInterface-Regular" charset="-120"/>
              <a:buChar char="●"/>
              <a:tabLst/>
              <a:defRPr/>
            </a:pPr>
            <a:endParaRPr lang="de-DE" dirty="0" smtClean="0"/>
          </a:p>
          <a:p>
            <a:pPr marL="202064" marR="0" lvl="0" indent="-202064" algn="l" defTabSz="712753" rtl="0" eaLnBrk="1" fontAlgn="auto" latinLnBrk="0" hangingPunct="1">
              <a:lnSpc>
                <a:spcPct val="100000"/>
              </a:lnSpc>
              <a:spcBef>
                <a:spcPts val="779"/>
              </a:spcBef>
              <a:spcAft>
                <a:spcPts val="0"/>
              </a:spcAft>
              <a:buClr>
                <a:schemeClr val="tx1"/>
              </a:buClr>
              <a:buSzPct val="100000"/>
              <a:buFont typeface=".HelveticaNeueDeskInterface-Regular" charset="-120"/>
              <a:buChar char="●"/>
              <a:tabLst/>
              <a:defRPr/>
            </a:pPr>
            <a:endParaRPr lang="de-DE" dirty="0" smtClean="0"/>
          </a:p>
          <a:p>
            <a:pPr marL="202064" marR="0" lvl="0" indent="-202064" algn="l" defTabSz="712753" rtl="0" eaLnBrk="1" fontAlgn="auto" latinLnBrk="0" hangingPunct="1">
              <a:lnSpc>
                <a:spcPct val="100000"/>
              </a:lnSpc>
              <a:spcBef>
                <a:spcPts val="779"/>
              </a:spcBef>
              <a:spcAft>
                <a:spcPts val="0"/>
              </a:spcAft>
              <a:buClr>
                <a:schemeClr val="tx1"/>
              </a:buClr>
              <a:buSzPct val="100000"/>
              <a:buFont typeface=".HelveticaNeueDeskInterface-Regular" charset="-120"/>
              <a:buChar char="●"/>
              <a:tabLst/>
              <a:defRPr/>
            </a:pPr>
            <a:endParaRPr lang="de-DE" dirty="0" smtClean="0"/>
          </a:p>
          <a:p>
            <a:pPr marL="202064" marR="0" lvl="0" indent="-202064" algn="l" defTabSz="712753" rtl="0" eaLnBrk="1" fontAlgn="auto" latinLnBrk="0" hangingPunct="1">
              <a:lnSpc>
                <a:spcPct val="100000"/>
              </a:lnSpc>
              <a:spcBef>
                <a:spcPts val="779"/>
              </a:spcBef>
              <a:spcAft>
                <a:spcPts val="0"/>
              </a:spcAft>
              <a:buClr>
                <a:schemeClr val="tx1"/>
              </a:buClr>
              <a:buSzPct val="100000"/>
              <a:buFont typeface=".HelveticaNeueDeskInterface-Regular" charset="-120"/>
              <a:buChar char="●"/>
              <a:tabLst/>
              <a:defRPr/>
            </a:pPr>
            <a:endParaRPr lang="de-DE" dirty="0" smtClean="0"/>
          </a:p>
        </p:txBody>
      </p:sp>
      <p:sp>
        <p:nvSpPr>
          <p:cNvPr id="8" name="Textplatzhalter 3"/>
          <p:cNvSpPr>
            <a:spLocks noGrp="1"/>
          </p:cNvSpPr>
          <p:nvPr>
            <p:ph type="body" sz="half" idx="12" hasCustomPrompt="1"/>
          </p:nvPr>
        </p:nvSpPr>
        <p:spPr>
          <a:xfrm>
            <a:off x="3851277" y="7145338"/>
            <a:ext cx="3313111" cy="2809874"/>
          </a:xfrm>
          <a:prstGeom prst="rect">
            <a:avLst/>
          </a:prstGeom>
        </p:spPr>
        <p:txBody>
          <a:bodyPr lIns="0" tIns="0" rIns="0" bIns="0" numCol="1" spcCol="144000">
            <a:noAutofit/>
          </a:bodyPr>
          <a:lstStyle>
            <a:lvl1pPr marL="0" indent="0">
              <a:lnSpc>
                <a:spcPct val="100000"/>
              </a:lnSpc>
              <a:buNone/>
              <a:defRPr sz="1100" b="0" i="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11 Pt. </a:t>
            </a:r>
          </a:p>
        </p:txBody>
      </p:sp>
      <p:sp>
        <p:nvSpPr>
          <p:cNvPr id="6"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elle + Bilder">
    <p:spTree>
      <p:nvGrpSpPr>
        <p:cNvPr id="1" name=""/>
        <p:cNvGrpSpPr/>
        <p:nvPr/>
      </p:nvGrpSpPr>
      <p:grpSpPr>
        <a:xfrm>
          <a:off x="0" y="0"/>
          <a:ext cx="0" cy="0"/>
          <a:chOff x="0" y="0"/>
          <a:chExt cx="0" cy="0"/>
        </a:xfrm>
      </p:grpSpPr>
      <p:sp>
        <p:nvSpPr>
          <p:cNvPr id="26" name="Tabellenplatzhalter 3"/>
          <p:cNvSpPr>
            <a:spLocks noGrp="1"/>
          </p:cNvSpPr>
          <p:nvPr>
            <p:ph type="tbl" sz="quarter" idx="11"/>
          </p:nvPr>
        </p:nvSpPr>
        <p:spPr>
          <a:xfrm>
            <a:off x="395288" y="2897188"/>
            <a:ext cx="3313112" cy="4105275"/>
          </a:xfrm>
          <a:prstGeom prst="rect">
            <a:avLst/>
          </a:prstGeom>
        </p:spPr>
        <p:txBody>
          <a:bodyPr/>
          <a:lstStyle/>
          <a:p>
            <a:endParaRPr lang="de-DE" dirty="0"/>
          </a:p>
        </p:txBody>
      </p:sp>
      <p:sp>
        <p:nvSpPr>
          <p:cNvPr id="27" name="Textplatzhalter 3"/>
          <p:cNvSpPr>
            <a:spLocks noGrp="1"/>
          </p:cNvSpPr>
          <p:nvPr>
            <p:ph type="body" sz="half" idx="12" hasCustomPrompt="1"/>
          </p:nvPr>
        </p:nvSpPr>
        <p:spPr>
          <a:xfrm>
            <a:off x="3851275" y="2897188"/>
            <a:ext cx="3313112" cy="4105275"/>
          </a:xfrm>
          <a:prstGeom prst="rect">
            <a:avLst/>
          </a:prstGeom>
        </p:spPr>
        <p:txBody>
          <a:bodyPr lIns="0" tIns="0" rIns="0" bIns="0" numCol="1" spcCol="144000">
            <a:noAutofit/>
          </a:bodyPr>
          <a:lstStyle>
            <a:lvl1pPr marL="0" indent="0">
              <a:lnSpc>
                <a:spcPts val="1800"/>
              </a:lnSpc>
              <a:buNone/>
              <a:defRPr sz="1400" b="0" i="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a:t>
            </a:r>
          </a:p>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a:t>
            </a:r>
          </a:p>
        </p:txBody>
      </p:sp>
      <p:sp>
        <p:nvSpPr>
          <p:cNvPr id="21"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
        <p:nvSpPr>
          <p:cNvPr id="22" name="Picture Placeholder 2"/>
          <p:cNvSpPr>
            <a:spLocks noGrp="1"/>
          </p:cNvSpPr>
          <p:nvPr>
            <p:ph type="pic" idx="13"/>
          </p:nvPr>
        </p:nvSpPr>
        <p:spPr>
          <a:xfrm>
            <a:off x="395289" y="7145337"/>
            <a:ext cx="3313112" cy="2809875"/>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24" name="Picture Placeholder 2"/>
          <p:cNvSpPr>
            <a:spLocks noGrp="1"/>
          </p:cNvSpPr>
          <p:nvPr>
            <p:ph type="pic" idx="14"/>
          </p:nvPr>
        </p:nvSpPr>
        <p:spPr>
          <a:xfrm>
            <a:off x="3851275" y="7145337"/>
            <a:ext cx="3313113" cy="2809875"/>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10" name="Picture Placeholder 2"/>
          <p:cNvSpPr>
            <a:spLocks noGrp="1" noChangeAspect="1"/>
          </p:cNvSpPr>
          <p:nvPr>
            <p:ph type="pic" idx="10"/>
          </p:nvPr>
        </p:nvSpPr>
        <p:spPr>
          <a:xfrm>
            <a:off x="395288" y="2105025"/>
            <a:ext cx="6769100" cy="7850188"/>
          </a:xfrm>
          <a:prstGeom prst="rect">
            <a:avLst/>
          </a:prstGeom>
        </p:spPr>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7" name="Rechteck 6"/>
          <p:cNvSpPr/>
          <p:nvPr userDrawn="1"/>
        </p:nvSpPr>
        <p:spPr>
          <a:xfrm>
            <a:off x="466725" y="521841"/>
            <a:ext cx="3313112" cy="10076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3"/>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2" name="Rechteck 1"/>
          <p:cNvSpPr/>
          <p:nvPr userDrawn="1"/>
        </p:nvSpPr>
        <p:spPr>
          <a:xfrm>
            <a:off x="395289" y="6065838"/>
            <a:ext cx="6769100" cy="3889375"/>
          </a:xfrm>
          <a:prstGeom prst="rect">
            <a:avLst/>
          </a:prstGeom>
          <a:solidFill>
            <a:srgbClr val="ECF5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73"/>
          </a:p>
        </p:txBody>
      </p:sp>
      <p:pic>
        <p:nvPicPr>
          <p:cNvPr id="10" name="Bild 9"/>
          <p:cNvPicPr>
            <a:picLocks noChangeAspect="1"/>
          </p:cNvPicPr>
          <p:nvPr userDrawn="1"/>
        </p:nvPicPr>
        <p:blipFill rotWithShape="1">
          <a:blip r:embed="rId2" cstate="print">
            <a:extLst>
              <a:ext uri="{28A0092B-C50C-407E-A947-70E740481C1C}">
                <a14:useLocalDpi xmlns:a14="http://schemas.microsoft.com/office/drawing/2010/main"/>
              </a:ext>
            </a:extLst>
          </a:blip>
          <a:srcRect l="11891" t="10538" r="10705" b="6518"/>
          <a:stretch/>
        </p:blipFill>
        <p:spPr>
          <a:xfrm>
            <a:off x="4643933" y="6786066"/>
            <a:ext cx="2413416" cy="2443396"/>
          </a:xfrm>
          <a:prstGeom prst="rect">
            <a:avLst/>
          </a:prstGeom>
        </p:spPr>
      </p:pic>
      <p:cxnSp>
        <p:nvCxnSpPr>
          <p:cNvPr id="12" name="Gerade Verbindung 11"/>
          <p:cNvCxnSpPr/>
          <p:nvPr userDrawn="1"/>
        </p:nvCxnSpPr>
        <p:spPr>
          <a:xfrm>
            <a:off x="267142" y="9317763"/>
            <a:ext cx="7025391" cy="0"/>
          </a:xfrm>
          <a:prstGeom prst="line">
            <a:avLst/>
          </a:prstGeom>
          <a:ln w="50800">
            <a:solidFill>
              <a:schemeClr val="bg1"/>
            </a:solidFill>
          </a:ln>
        </p:spPr>
        <p:style>
          <a:lnRef idx="2">
            <a:schemeClr val="dk1"/>
          </a:lnRef>
          <a:fillRef idx="0">
            <a:schemeClr val="dk1"/>
          </a:fillRef>
          <a:effectRef idx="1">
            <a:schemeClr val="dk1"/>
          </a:effectRef>
          <a:fontRef idx="minor">
            <a:schemeClr val="tx1"/>
          </a:fontRef>
        </p:style>
      </p:cxnSp>
      <p:cxnSp>
        <p:nvCxnSpPr>
          <p:cNvPr id="24" name="Gerade Verbindung 23"/>
          <p:cNvCxnSpPr/>
          <p:nvPr userDrawn="1"/>
        </p:nvCxnSpPr>
        <p:spPr>
          <a:xfrm>
            <a:off x="338579" y="6714058"/>
            <a:ext cx="7025391" cy="0"/>
          </a:xfrm>
          <a:prstGeom prst="line">
            <a:avLst/>
          </a:prstGeom>
          <a:ln w="50800">
            <a:solidFill>
              <a:schemeClr val="bg1"/>
            </a:solidFill>
          </a:ln>
        </p:spPr>
        <p:style>
          <a:lnRef idx="2">
            <a:schemeClr val="dk1"/>
          </a:lnRef>
          <a:fillRef idx="0">
            <a:schemeClr val="dk1"/>
          </a:fillRef>
          <a:effectRef idx="1">
            <a:schemeClr val="dk1"/>
          </a:effectRef>
          <a:fontRef idx="minor">
            <a:schemeClr val="tx1"/>
          </a:fontRef>
        </p:style>
      </p:cxnSp>
      <p:sp>
        <p:nvSpPr>
          <p:cNvPr id="14" name="Subtitle 2"/>
          <p:cNvSpPr>
            <a:spLocks noGrp="1"/>
          </p:cNvSpPr>
          <p:nvPr>
            <p:ph type="subTitle" idx="1" hasCustomPrompt="1"/>
          </p:nvPr>
        </p:nvSpPr>
        <p:spPr>
          <a:xfrm>
            <a:off x="901495" y="7469957"/>
            <a:ext cx="4030868" cy="1512936"/>
          </a:xfrm>
          <a:prstGeom prst="rect">
            <a:avLst/>
          </a:prstGeom>
          <a:ln>
            <a:noFill/>
          </a:ln>
        </p:spPr>
        <p:txBody>
          <a:bodyPr lIns="0" tIns="0" rIns="0" bIns="0"/>
          <a:lstStyle>
            <a:lvl1pPr marL="0" indent="0" algn="l">
              <a:buNone/>
              <a:defRPr sz="3395" b="0" i="0" baseline="0">
                <a:solidFill>
                  <a:schemeClr val="tx1"/>
                </a:solidFill>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Kapitel X:</a:t>
            </a:r>
          </a:p>
          <a:p>
            <a:r>
              <a:rPr lang="de-DE" dirty="0" err="1" smtClean="0"/>
              <a:t>Lorem</a:t>
            </a:r>
            <a:r>
              <a:rPr lang="de-DE" dirty="0" smtClean="0"/>
              <a:t> </a:t>
            </a:r>
            <a:r>
              <a:rPr lang="de-DE" dirty="0" err="1" smtClean="0"/>
              <a:t>Ipsum</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oßes Bild">
    <p:spTree>
      <p:nvGrpSpPr>
        <p:cNvPr id="1" name=""/>
        <p:cNvGrpSpPr/>
        <p:nvPr/>
      </p:nvGrpSpPr>
      <p:grpSpPr>
        <a:xfrm>
          <a:off x="0" y="0"/>
          <a:ext cx="0" cy="0"/>
          <a:chOff x="0" y="0"/>
          <a:chExt cx="0" cy="0"/>
        </a:xfrm>
      </p:grpSpPr>
      <p:sp>
        <p:nvSpPr>
          <p:cNvPr id="10" name="Picture Placeholder 2"/>
          <p:cNvSpPr>
            <a:spLocks noGrp="1" noChangeAspect="1"/>
          </p:cNvSpPr>
          <p:nvPr>
            <p:ph type="pic" idx="10"/>
          </p:nvPr>
        </p:nvSpPr>
        <p:spPr>
          <a:xfrm>
            <a:off x="395288" y="2897187"/>
            <a:ext cx="6769100" cy="7058025"/>
          </a:xfrm>
          <a:prstGeom prst="rect">
            <a:avLst/>
          </a:prstGeom>
          <a:noFill/>
          <a:ln>
            <a:noFill/>
          </a:ln>
        </p:spPr>
        <p:style>
          <a:lnRef idx="2">
            <a:schemeClr val="accent6"/>
          </a:lnRef>
          <a:fillRef idx="1">
            <a:schemeClr val="lt1"/>
          </a:fillRef>
          <a:effectRef idx="0">
            <a:schemeClr val="accent6"/>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6" name="Subtitle 2"/>
          <p:cNvSpPr>
            <a:spLocks noGrp="1"/>
          </p:cNvSpPr>
          <p:nvPr>
            <p:ph type="subTitle" idx="1" hasCustomPrompt="1"/>
          </p:nvPr>
        </p:nvSpPr>
        <p:spPr>
          <a:xfrm>
            <a:off x="397711" y="2105546"/>
            <a:ext cx="6769100"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18" name="Picture Placeholder 2"/>
          <p:cNvSpPr>
            <a:spLocks noGrp="1"/>
          </p:cNvSpPr>
          <p:nvPr>
            <p:ph type="pic" idx="11"/>
          </p:nvPr>
        </p:nvSpPr>
        <p:spPr>
          <a:xfrm>
            <a:off x="395289" y="6065838"/>
            <a:ext cx="3313112" cy="3097212"/>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25" name="Picture Placeholder 2"/>
          <p:cNvSpPr>
            <a:spLocks noGrp="1"/>
          </p:cNvSpPr>
          <p:nvPr>
            <p:ph type="pic" idx="13"/>
          </p:nvPr>
        </p:nvSpPr>
        <p:spPr>
          <a:xfrm>
            <a:off x="3851275" y="6065838"/>
            <a:ext cx="3313113" cy="3097212"/>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11" name="Subtitle 2"/>
          <p:cNvSpPr>
            <a:spLocks noGrp="1"/>
          </p:cNvSpPr>
          <p:nvPr>
            <p:ph type="subTitle" idx="1" hasCustomPrompt="1"/>
          </p:nvPr>
        </p:nvSpPr>
        <p:spPr>
          <a:xfrm>
            <a:off x="397711" y="2105546"/>
            <a:ext cx="6769100"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
        <p:nvSpPr>
          <p:cNvPr id="12" name="Picture Placeholder 2"/>
          <p:cNvSpPr>
            <a:spLocks noGrp="1"/>
          </p:cNvSpPr>
          <p:nvPr>
            <p:ph type="pic" idx="14"/>
          </p:nvPr>
        </p:nvSpPr>
        <p:spPr>
          <a:xfrm>
            <a:off x="395288" y="2897187"/>
            <a:ext cx="3313112" cy="3024188"/>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16" name="Picture Placeholder 2"/>
          <p:cNvSpPr>
            <a:spLocks noGrp="1"/>
          </p:cNvSpPr>
          <p:nvPr>
            <p:ph type="pic" idx="15"/>
          </p:nvPr>
        </p:nvSpPr>
        <p:spPr>
          <a:xfrm>
            <a:off x="3851274" y="2897187"/>
            <a:ext cx="3313113" cy="3024187"/>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oßes Bild und Text">
    <p:spTree>
      <p:nvGrpSpPr>
        <p:cNvPr id="1" name=""/>
        <p:cNvGrpSpPr/>
        <p:nvPr/>
      </p:nvGrpSpPr>
      <p:grpSpPr>
        <a:xfrm>
          <a:off x="0" y="0"/>
          <a:ext cx="0" cy="0"/>
          <a:chOff x="0" y="0"/>
          <a:chExt cx="0" cy="0"/>
        </a:xfrm>
      </p:grpSpPr>
      <p:sp>
        <p:nvSpPr>
          <p:cNvPr id="7" name="Textplatzhalter 3"/>
          <p:cNvSpPr>
            <a:spLocks noGrp="1"/>
          </p:cNvSpPr>
          <p:nvPr>
            <p:ph type="body" sz="half" idx="2" hasCustomPrompt="1"/>
          </p:nvPr>
        </p:nvSpPr>
        <p:spPr>
          <a:xfrm>
            <a:off x="395288" y="2897188"/>
            <a:ext cx="6769099" cy="1932838"/>
          </a:xfrm>
          <a:prstGeom prst="rect">
            <a:avLst/>
          </a:prstGeom>
        </p:spPr>
        <p:txBody>
          <a:bodyPr lIns="0" tIns="0" rIns="0" bIns="0">
            <a:noAutofit/>
          </a:bodyPr>
          <a:lstStyle>
            <a:lvl1pPr marL="0" indent="0">
              <a:lnSpc>
                <a:spcPts val="2400"/>
              </a:lnSpc>
              <a:buNone/>
              <a:defRPr sz="1800" b="0" i="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a:t>
            </a:r>
          </a:p>
        </p:txBody>
      </p:sp>
      <p:sp>
        <p:nvSpPr>
          <p:cNvPr id="8" name="Subtitle 2"/>
          <p:cNvSpPr>
            <a:spLocks noGrp="1"/>
          </p:cNvSpPr>
          <p:nvPr>
            <p:ph type="subTitle" idx="1" hasCustomPrompt="1"/>
          </p:nvPr>
        </p:nvSpPr>
        <p:spPr>
          <a:xfrm>
            <a:off x="397711" y="2105546"/>
            <a:ext cx="6769100"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
        <p:nvSpPr>
          <p:cNvPr id="9" name="Picture Placeholder 2"/>
          <p:cNvSpPr>
            <a:spLocks noGrp="1" noChangeAspect="1"/>
          </p:cNvSpPr>
          <p:nvPr>
            <p:ph type="pic" idx="10"/>
          </p:nvPr>
        </p:nvSpPr>
        <p:spPr>
          <a:xfrm>
            <a:off x="395288" y="4986337"/>
            <a:ext cx="6769100" cy="4968875"/>
          </a:xfrm>
          <a:prstGeom prst="rect">
            <a:avLst/>
          </a:prstGeom>
          <a:noFill/>
          <a:ln>
            <a:noFill/>
          </a:ln>
        </p:spPr>
        <p:style>
          <a:lnRef idx="2">
            <a:schemeClr val="accent6"/>
          </a:lnRef>
          <a:fillRef idx="1">
            <a:schemeClr val="lt1"/>
          </a:fillRef>
          <a:effectRef idx="0">
            <a:schemeClr val="accent6"/>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Bilder und Text">
    <p:spTree>
      <p:nvGrpSpPr>
        <p:cNvPr id="1" name=""/>
        <p:cNvGrpSpPr/>
        <p:nvPr/>
      </p:nvGrpSpPr>
      <p:grpSpPr>
        <a:xfrm>
          <a:off x="0" y="0"/>
          <a:ext cx="0" cy="0"/>
          <a:chOff x="0" y="0"/>
          <a:chExt cx="0" cy="0"/>
        </a:xfrm>
      </p:grpSpPr>
      <p:sp>
        <p:nvSpPr>
          <p:cNvPr id="7" name="Textplatzhalter 3"/>
          <p:cNvSpPr>
            <a:spLocks noGrp="1"/>
          </p:cNvSpPr>
          <p:nvPr>
            <p:ph type="body" sz="half" idx="2" hasCustomPrompt="1"/>
          </p:nvPr>
        </p:nvSpPr>
        <p:spPr>
          <a:xfrm>
            <a:off x="395289" y="2897188"/>
            <a:ext cx="6769099" cy="1944687"/>
          </a:xfrm>
          <a:prstGeom prst="rect">
            <a:avLst/>
          </a:prstGeom>
        </p:spPr>
        <p:txBody>
          <a:bodyPr lIns="0" tIns="0" rIns="0" bIns="0">
            <a:noAutofit/>
          </a:bodyPr>
          <a:lstStyle>
            <a:lvl1pPr marL="0" indent="0">
              <a:lnSpc>
                <a:spcPts val="2400"/>
              </a:lnSpc>
              <a:buNone/>
              <a:defRPr sz="1800" b="0" i="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a:t>
            </a:r>
          </a:p>
        </p:txBody>
      </p:sp>
      <p:sp>
        <p:nvSpPr>
          <p:cNvPr id="18"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
        <p:nvSpPr>
          <p:cNvPr id="20" name="Picture Placeholder 2"/>
          <p:cNvSpPr>
            <a:spLocks noGrp="1"/>
          </p:cNvSpPr>
          <p:nvPr>
            <p:ph type="pic" idx="11"/>
          </p:nvPr>
        </p:nvSpPr>
        <p:spPr>
          <a:xfrm>
            <a:off x="395289" y="7650161"/>
            <a:ext cx="3313112" cy="2305051"/>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23" name="Picture Placeholder 2"/>
          <p:cNvSpPr>
            <a:spLocks noGrp="1"/>
          </p:cNvSpPr>
          <p:nvPr>
            <p:ph type="pic" idx="13"/>
          </p:nvPr>
        </p:nvSpPr>
        <p:spPr>
          <a:xfrm>
            <a:off x="3851275" y="7650161"/>
            <a:ext cx="3313113" cy="2305051"/>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25" name="Picture Placeholder 2"/>
          <p:cNvSpPr>
            <a:spLocks noGrp="1"/>
          </p:cNvSpPr>
          <p:nvPr>
            <p:ph type="pic" idx="14"/>
          </p:nvPr>
        </p:nvSpPr>
        <p:spPr>
          <a:xfrm>
            <a:off x="395288" y="4995985"/>
            <a:ext cx="3313112" cy="2438153"/>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
        <p:nvSpPr>
          <p:cNvPr id="27" name="Picture Placeholder 2"/>
          <p:cNvSpPr>
            <a:spLocks noGrp="1"/>
          </p:cNvSpPr>
          <p:nvPr>
            <p:ph type="pic" idx="15"/>
          </p:nvPr>
        </p:nvSpPr>
        <p:spPr>
          <a:xfrm>
            <a:off x="3851274" y="4995986"/>
            <a:ext cx="3313113" cy="2438152"/>
          </a:xfrm>
          <a:prstGeom prst="rect">
            <a:avLst/>
          </a:prstGeom>
          <a:noFill/>
          <a:ln>
            <a:noFill/>
          </a:ln>
        </p:spPr>
        <p:style>
          <a:lnRef idx="2">
            <a:schemeClr val="accent4"/>
          </a:lnRef>
          <a:fillRef idx="1">
            <a:schemeClr val="lt1"/>
          </a:fillRef>
          <a:effectRef idx="0">
            <a:schemeClr val="accent4"/>
          </a:effectRef>
          <a:fontRef idx="none"/>
        </p:style>
        <p:txBody>
          <a:bodyPr anchor="t"/>
          <a:lstStyle>
            <a:lvl1pPr marL="0" indent="0">
              <a:buNone/>
              <a:defRPr sz="2494"/>
            </a:lvl1pPr>
            <a:lvl2pPr marL="356377" indent="0">
              <a:buNone/>
              <a:defRPr sz="2182"/>
            </a:lvl2pPr>
            <a:lvl3pPr marL="712753" indent="0">
              <a:buNone/>
              <a:defRPr sz="1871"/>
            </a:lvl3pPr>
            <a:lvl4pPr marL="1069130" indent="0">
              <a:buNone/>
              <a:defRPr sz="1559"/>
            </a:lvl4pPr>
            <a:lvl5pPr marL="1425507" indent="0">
              <a:buNone/>
              <a:defRPr sz="1559"/>
            </a:lvl5pPr>
            <a:lvl6pPr marL="1781884" indent="0">
              <a:buNone/>
              <a:defRPr sz="1559"/>
            </a:lvl6pPr>
            <a:lvl7pPr marL="2138260" indent="0">
              <a:buNone/>
              <a:defRPr sz="1559"/>
            </a:lvl7pPr>
            <a:lvl8pPr marL="2494637" indent="0">
              <a:buNone/>
              <a:defRPr sz="1559"/>
            </a:lvl8pPr>
            <a:lvl9pPr marL="2851013" indent="0">
              <a:buNone/>
              <a:defRPr sz="1559"/>
            </a:lvl9pPr>
          </a:lstStyle>
          <a:p>
            <a:r>
              <a:rPr lang="de-DE" dirty="0" smtClean="0"/>
              <a:t>Bild auf Platzhalter ziehen oder durch Klicken auf Symbol hinzufügen</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ur Text">
    <p:spTree>
      <p:nvGrpSpPr>
        <p:cNvPr id="1" name=""/>
        <p:cNvGrpSpPr/>
        <p:nvPr/>
      </p:nvGrpSpPr>
      <p:grpSpPr>
        <a:xfrm>
          <a:off x="0" y="0"/>
          <a:ext cx="0" cy="0"/>
          <a:chOff x="0" y="0"/>
          <a:chExt cx="0" cy="0"/>
        </a:xfrm>
      </p:grpSpPr>
      <p:sp>
        <p:nvSpPr>
          <p:cNvPr id="7" name="Textplatzhalter 3"/>
          <p:cNvSpPr>
            <a:spLocks noGrp="1"/>
          </p:cNvSpPr>
          <p:nvPr>
            <p:ph type="body" sz="half" idx="2" hasCustomPrompt="1"/>
          </p:nvPr>
        </p:nvSpPr>
        <p:spPr>
          <a:xfrm>
            <a:off x="395288" y="2897188"/>
            <a:ext cx="6769101" cy="7058025"/>
          </a:xfrm>
          <a:prstGeom prst="rect">
            <a:avLst/>
          </a:prstGeom>
        </p:spPr>
        <p:txBody>
          <a:bodyPr lIns="0" tIns="0" rIns="0" bIns="0" numCol="1" spcCol="144000">
            <a:noAutofit/>
          </a:bodyPr>
          <a:lstStyle>
            <a:lvl1pPr marL="0" indent="0">
              <a:lnSpc>
                <a:spcPts val="2400"/>
              </a:lnSpc>
              <a:buNone/>
              <a:defRPr sz="1800" b="0" i="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a:t>
            </a:r>
          </a:p>
          <a:p>
            <a:pPr lvl="0"/>
            <a:endParaRPr lang="de-DE" dirty="0" smtClean="0"/>
          </a:p>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a:t>
            </a:r>
          </a:p>
          <a:p>
            <a:pPr lvl="0"/>
            <a:endParaRPr lang="de-DE" dirty="0" smtClean="0"/>
          </a:p>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a:t>
            </a:r>
          </a:p>
          <a:p>
            <a:pPr lvl="0"/>
            <a:endParaRPr lang="de-DE" dirty="0" smtClean="0"/>
          </a:p>
          <a:p>
            <a:pPr lvl="0"/>
            <a:r>
              <a:rPr lang="de-DE" dirty="0" smtClean="0"/>
              <a:t>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Fließtext </a:t>
            </a:r>
            <a:r>
              <a:rPr lang="de-DE" dirty="0" err="1" smtClean="0"/>
              <a:t>Myriad</a:t>
            </a:r>
            <a:r>
              <a:rPr lang="de-DE" dirty="0" smtClean="0"/>
              <a:t> Pro Regular 18 Pt. </a:t>
            </a:r>
          </a:p>
          <a:p>
            <a:pPr lvl="0"/>
            <a:endParaRPr lang="de-DE" dirty="0" smtClean="0"/>
          </a:p>
        </p:txBody>
      </p:sp>
      <p:sp>
        <p:nvSpPr>
          <p:cNvPr id="4"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r Text (klein)">
    <p:spTree>
      <p:nvGrpSpPr>
        <p:cNvPr id="1" name=""/>
        <p:cNvGrpSpPr/>
        <p:nvPr/>
      </p:nvGrpSpPr>
      <p:grpSpPr>
        <a:xfrm>
          <a:off x="0" y="0"/>
          <a:ext cx="0" cy="0"/>
          <a:chOff x="0" y="0"/>
          <a:chExt cx="0" cy="0"/>
        </a:xfrm>
      </p:grpSpPr>
      <p:sp>
        <p:nvSpPr>
          <p:cNvPr id="7" name="Textplatzhalter 3"/>
          <p:cNvSpPr>
            <a:spLocks noGrp="1"/>
          </p:cNvSpPr>
          <p:nvPr>
            <p:ph type="body" sz="half" idx="2" hasCustomPrompt="1"/>
          </p:nvPr>
        </p:nvSpPr>
        <p:spPr>
          <a:xfrm>
            <a:off x="395289" y="2897189"/>
            <a:ext cx="6769100" cy="7058024"/>
          </a:xfrm>
          <a:prstGeom prst="rect">
            <a:avLst/>
          </a:prstGeom>
        </p:spPr>
        <p:txBody>
          <a:bodyPr lIns="0" tIns="0" rIns="0" bIns="0" numCol="1" spcCol="144000">
            <a:noAutofit/>
          </a:bodyPr>
          <a:lstStyle>
            <a:lvl1pPr marL="0" indent="0">
              <a:lnSpc>
                <a:spcPts val="1800"/>
              </a:lnSpc>
              <a:buNone/>
              <a:defRPr sz="1400" b="0" i="0" baseline="0">
                <a:solidFill>
                  <a:schemeClr val="accent1"/>
                </a:solidFill>
                <a:latin typeface="Myriad Pro" charset="0"/>
                <a:ea typeface="Myriad Pro" charset="0"/>
                <a:cs typeface="Myriad Pro" charset="0"/>
              </a:defRPr>
            </a:lvl1pPr>
            <a:lvl2pPr marL="356377" indent="0">
              <a:buNone/>
              <a:defRPr sz="1091"/>
            </a:lvl2pPr>
            <a:lvl3pPr marL="712753" indent="0">
              <a:buNone/>
              <a:defRPr sz="935"/>
            </a:lvl3pPr>
            <a:lvl4pPr marL="1069130" indent="0">
              <a:buNone/>
              <a:defRPr sz="779"/>
            </a:lvl4pPr>
            <a:lvl5pPr marL="1425507" indent="0">
              <a:buNone/>
              <a:defRPr sz="779"/>
            </a:lvl5pPr>
            <a:lvl6pPr marL="1781884" indent="0">
              <a:buNone/>
              <a:defRPr sz="779"/>
            </a:lvl6pPr>
            <a:lvl7pPr marL="2138260" indent="0">
              <a:buNone/>
              <a:defRPr sz="779"/>
            </a:lvl7pPr>
            <a:lvl8pPr marL="2494637" indent="0">
              <a:buNone/>
              <a:defRPr sz="779"/>
            </a:lvl8pPr>
            <a:lvl9pPr marL="2851013" indent="0">
              <a:buNone/>
              <a:defRPr sz="779"/>
            </a:lvl9pPr>
          </a:lstStyle>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a:t>
            </a:r>
          </a:p>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a:t>
            </a:r>
          </a:p>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a:t>
            </a:r>
          </a:p>
          <a:p>
            <a:pPr lvl="0"/>
            <a:endParaRPr lang="de-DE" dirty="0" smtClean="0"/>
          </a:p>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a:t>
            </a:r>
          </a:p>
          <a:p>
            <a:pPr lvl="0"/>
            <a:endParaRPr lang="de-DE" dirty="0" smtClean="0"/>
          </a:p>
          <a:p>
            <a:pPr lvl="0"/>
            <a:r>
              <a:rPr lang="de-DE" dirty="0" smtClean="0"/>
              <a:t>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 Fließtext </a:t>
            </a:r>
            <a:r>
              <a:rPr lang="de-DE" dirty="0" err="1" smtClean="0"/>
              <a:t>Myriad</a:t>
            </a:r>
            <a:r>
              <a:rPr lang="de-DE" dirty="0" smtClean="0"/>
              <a:t> Pro Regular 14 Pt.</a:t>
            </a:r>
          </a:p>
        </p:txBody>
      </p:sp>
      <p:sp>
        <p:nvSpPr>
          <p:cNvPr id="4" name="Subtitle 2"/>
          <p:cNvSpPr>
            <a:spLocks noGrp="1"/>
          </p:cNvSpPr>
          <p:nvPr>
            <p:ph type="subTitle" idx="1" hasCustomPrompt="1"/>
          </p:nvPr>
        </p:nvSpPr>
        <p:spPr>
          <a:xfrm>
            <a:off x="390286" y="2105546"/>
            <a:ext cx="6774102" cy="648767"/>
          </a:xfrm>
          <a:prstGeom prst="rect">
            <a:avLst/>
          </a:prstGeom>
          <a:ln>
            <a:noFill/>
          </a:ln>
        </p:spPr>
        <p:txBody>
          <a:bodyPr lIns="0" tIns="0" rIns="0" bIns="0"/>
          <a:lstStyle>
            <a:lvl1pPr marL="0" indent="0" algn="l">
              <a:buNone/>
              <a:defRPr sz="3000" b="0" i="0" baseline="0">
                <a:latin typeface="Myriad Pro" charset="0"/>
                <a:ea typeface="Myriad Pro" charset="0"/>
                <a:cs typeface="Myriad Pro" charset="0"/>
              </a:defRPr>
            </a:lvl1pPr>
            <a:lvl2pPr marL="356377" indent="0" algn="ctr">
              <a:buNone/>
              <a:defRPr sz="1559"/>
            </a:lvl2pPr>
            <a:lvl3pPr marL="712753" indent="0" algn="ctr">
              <a:buNone/>
              <a:defRPr sz="1403"/>
            </a:lvl3pPr>
            <a:lvl4pPr marL="1069130" indent="0" algn="ctr">
              <a:buNone/>
              <a:defRPr sz="1247"/>
            </a:lvl4pPr>
            <a:lvl5pPr marL="1425507" indent="0" algn="ctr">
              <a:buNone/>
              <a:defRPr sz="1247"/>
            </a:lvl5pPr>
            <a:lvl6pPr marL="1781884" indent="0" algn="ctr">
              <a:buNone/>
              <a:defRPr sz="1247"/>
            </a:lvl6pPr>
            <a:lvl7pPr marL="2138260" indent="0" algn="ctr">
              <a:buNone/>
              <a:defRPr sz="1247"/>
            </a:lvl7pPr>
            <a:lvl8pPr marL="2494637" indent="0" algn="ctr">
              <a:buNone/>
              <a:defRPr sz="1247"/>
            </a:lvl8pPr>
            <a:lvl9pPr marL="2851013" indent="0" algn="ctr">
              <a:buNone/>
              <a:defRPr sz="1247"/>
            </a:lvl9pPr>
          </a:lstStyle>
          <a:p>
            <a:r>
              <a:rPr lang="de-DE" dirty="0" smtClean="0"/>
              <a:t>Titel </a:t>
            </a:r>
            <a:r>
              <a:rPr lang="de-DE" dirty="0" err="1" smtClean="0"/>
              <a:t>Lorem</a:t>
            </a:r>
            <a:r>
              <a:rPr lang="de-DE" dirty="0" smtClean="0"/>
              <a:t> </a:t>
            </a:r>
            <a:r>
              <a:rPr lang="de-DE" dirty="0" err="1" smtClean="0"/>
              <a:t>Ipsum</a:t>
            </a:r>
            <a:r>
              <a:rPr lang="de-DE" dirty="0" smtClean="0"/>
              <a:t/>
            </a:r>
            <a:br>
              <a:rPr lang="de-DE" dirty="0" smtClean="0"/>
            </a:b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hteck 10"/>
          <p:cNvSpPr/>
          <p:nvPr userDrawn="1"/>
        </p:nvSpPr>
        <p:spPr>
          <a:xfrm>
            <a:off x="395288" y="377825"/>
            <a:ext cx="6769100" cy="12236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3"/>
          </a:p>
        </p:txBody>
      </p:sp>
      <p:pic>
        <p:nvPicPr>
          <p:cNvPr id="3" name="Bild 2"/>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3582937" y="161330"/>
            <a:ext cx="3797300" cy="1651000"/>
          </a:xfrm>
          <a:prstGeom prst="rect">
            <a:avLst/>
          </a:prstGeom>
        </p:spPr>
      </p:pic>
      <p:cxnSp>
        <p:nvCxnSpPr>
          <p:cNvPr id="7" name="Gerade Verbindung 6"/>
          <p:cNvCxnSpPr/>
          <p:nvPr userDrawn="1"/>
        </p:nvCxnSpPr>
        <p:spPr>
          <a:xfrm flipV="1">
            <a:off x="395288" y="1600697"/>
            <a:ext cx="6769100" cy="793"/>
          </a:xfrm>
          <a:prstGeom prst="line">
            <a:avLst/>
          </a:prstGeom>
          <a:ln w="60325">
            <a:solidFill>
              <a:schemeClr val="tx1"/>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295064844"/>
      </p:ext>
    </p:extLst>
  </p:cSld>
  <p:clrMap bg1="lt1" tx1="dk1" bg2="lt2" tx2="dk2" accent1="accent1" accent2="accent2" accent3="accent3" accent4="accent4" accent5="accent5" accent6="accent6" hlink="hlink" folHlink="folHlink"/>
  <p:sldLayoutIdLst>
    <p:sldLayoutId id="2147483710" r:id="rId1"/>
    <p:sldLayoutId id="2147483723" r:id="rId2"/>
    <p:sldLayoutId id="2147483711" r:id="rId3"/>
    <p:sldLayoutId id="2147483712" r:id="rId4"/>
    <p:sldLayoutId id="2147483713" r:id="rId5"/>
    <p:sldLayoutId id="2147483751" r:id="rId6"/>
    <p:sldLayoutId id="2147483750" r:id="rId7"/>
    <p:sldLayoutId id="2147483715" r:id="rId8"/>
    <p:sldLayoutId id="2147483725" r:id="rId9"/>
    <p:sldLayoutId id="2147483724" r:id="rId10"/>
    <p:sldLayoutId id="2147483720" r:id="rId11"/>
    <p:sldLayoutId id="2147483722" r:id="rId12"/>
    <p:sldLayoutId id="2147483719" r:id="rId13"/>
  </p:sldLayoutIdLst>
  <p:timing>
    <p:tnLst>
      <p:par>
        <p:cTn id="1" dur="indefinite" restart="never" nodeType="tmRoot"/>
      </p:par>
    </p:tnLst>
  </p:timing>
  <p:txStyles>
    <p:titleStyle>
      <a:lvl1pPr algn="l" defTabSz="712753" rtl="0" eaLnBrk="1" latinLnBrk="0" hangingPunct="1">
        <a:lnSpc>
          <a:spcPct val="90000"/>
        </a:lnSpc>
        <a:spcBef>
          <a:spcPct val="0"/>
        </a:spcBef>
        <a:buNone/>
        <a:defRPr sz="3429" kern="1200">
          <a:solidFill>
            <a:schemeClr val="tx1"/>
          </a:solidFill>
          <a:latin typeface="+mj-lt"/>
          <a:ea typeface="+mj-ea"/>
          <a:cs typeface="+mj-cs"/>
        </a:defRPr>
      </a:lvl1pPr>
    </p:titleStyle>
    <p:bodyStyle>
      <a:lvl1pPr marL="178188" indent="-178188" algn="l" defTabSz="712753" rtl="0" eaLnBrk="1" latinLnBrk="0" hangingPunct="1">
        <a:lnSpc>
          <a:spcPct val="90000"/>
        </a:lnSpc>
        <a:spcBef>
          <a:spcPts val="779"/>
        </a:spcBef>
        <a:buFont typeface="Arial" panose="020B0604020202020204" pitchFamily="34" charset="0"/>
        <a:buChar char="•"/>
        <a:defRPr sz="2182" kern="1200">
          <a:solidFill>
            <a:schemeClr val="tx1"/>
          </a:solidFill>
          <a:latin typeface="+mn-lt"/>
          <a:ea typeface="+mn-ea"/>
          <a:cs typeface="+mn-cs"/>
        </a:defRPr>
      </a:lvl1pPr>
      <a:lvl2pPr marL="534565" indent="-178188" algn="l" defTabSz="712753" rtl="0" eaLnBrk="1" latinLnBrk="0" hangingPunct="1">
        <a:lnSpc>
          <a:spcPct val="90000"/>
        </a:lnSpc>
        <a:spcBef>
          <a:spcPts val="390"/>
        </a:spcBef>
        <a:buFont typeface="Arial" panose="020B0604020202020204" pitchFamily="34" charset="0"/>
        <a:buChar char="•"/>
        <a:defRPr sz="1871" kern="1200">
          <a:solidFill>
            <a:schemeClr val="tx1"/>
          </a:solidFill>
          <a:latin typeface="+mn-lt"/>
          <a:ea typeface="+mn-ea"/>
          <a:cs typeface="+mn-cs"/>
        </a:defRPr>
      </a:lvl2pPr>
      <a:lvl3pPr marL="890942" indent="-178188" algn="l" defTabSz="712753" rtl="0" eaLnBrk="1" latinLnBrk="0" hangingPunct="1">
        <a:lnSpc>
          <a:spcPct val="90000"/>
        </a:lnSpc>
        <a:spcBef>
          <a:spcPts val="390"/>
        </a:spcBef>
        <a:buFont typeface="Arial" panose="020B0604020202020204" pitchFamily="34" charset="0"/>
        <a:buChar char="•"/>
        <a:defRPr sz="1559" kern="1200">
          <a:solidFill>
            <a:schemeClr val="tx1"/>
          </a:solidFill>
          <a:latin typeface="+mn-lt"/>
          <a:ea typeface="+mn-ea"/>
          <a:cs typeface="+mn-cs"/>
        </a:defRPr>
      </a:lvl3pPr>
      <a:lvl4pPr marL="1247318" indent="-178188" algn="l" defTabSz="712753" rtl="0" eaLnBrk="1" latinLnBrk="0" hangingPunct="1">
        <a:lnSpc>
          <a:spcPct val="90000"/>
        </a:lnSpc>
        <a:spcBef>
          <a:spcPts val="390"/>
        </a:spcBef>
        <a:buFont typeface="Arial" panose="020B0604020202020204" pitchFamily="34" charset="0"/>
        <a:buChar char="•"/>
        <a:defRPr sz="1403" kern="1200">
          <a:solidFill>
            <a:schemeClr val="tx1"/>
          </a:solidFill>
          <a:latin typeface="+mn-lt"/>
          <a:ea typeface="+mn-ea"/>
          <a:cs typeface="+mn-cs"/>
        </a:defRPr>
      </a:lvl4pPr>
      <a:lvl5pPr marL="1603695" indent="-178188" algn="l" defTabSz="712753" rtl="0" eaLnBrk="1" latinLnBrk="0" hangingPunct="1">
        <a:lnSpc>
          <a:spcPct val="90000"/>
        </a:lnSpc>
        <a:spcBef>
          <a:spcPts val="390"/>
        </a:spcBef>
        <a:buFont typeface="Arial" panose="020B0604020202020204" pitchFamily="34" charset="0"/>
        <a:buChar char="•"/>
        <a:defRPr sz="1403" kern="1200">
          <a:solidFill>
            <a:schemeClr val="tx1"/>
          </a:solidFill>
          <a:latin typeface="+mn-lt"/>
          <a:ea typeface="+mn-ea"/>
          <a:cs typeface="+mn-cs"/>
        </a:defRPr>
      </a:lvl5pPr>
      <a:lvl6pPr marL="1960072" indent="-178188" algn="l" defTabSz="712753" rtl="0" eaLnBrk="1" latinLnBrk="0" hangingPunct="1">
        <a:lnSpc>
          <a:spcPct val="90000"/>
        </a:lnSpc>
        <a:spcBef>
          <a:spcPts val="390"/>
        </a:spcBef>
        <a:buFont typeface="Arial" panose="020B0604020202020204" pitchFamily="34" charset="0"/>
        <a:buChar char="•"/>
        <a:defRPr sz="1403" kern="1200">
          <a:solidFill>
            <a:schemeClr val="tx1"/>
          </a:solidFill>
          <a:latin typeface="+mn-lt"/>
          <a:ea typeface="+mn-ea"/>
          <a:cs typeface="+mn-cs"/>
        </a:defRPr>
      </a:lvl6pPr>
      <a:lvl7pPr marL="2316448" indent="-178188" algn="l" defTabSz="712753" rtl="0" eaLnBrk="1" latinLnBrk="0" hangingPunct="1">
        <a:lnSpc>
          <a:spcPct val="90000"/>
        </a:lnSpc>
        <a:spcBef>
          <a:spcPts val="390"/>
        </a:spcBef>
        <a:buFont typeface="Arial" panose="020B0604020202020204" pitchFamily="34" charset="0"/>
        <a:buChar char="•"/>
        <a:defRPr sz="1403" kern="1200">
          <a:solidFill>
            <a:schemeClr val="tx1"/>
          </a:solidFill>
          <a:latin typeface="+mn-lt"/>
          <a:ea typeface="+mn-ea"/>
          <a:cs typeface="+mn-cs"/>
        </a:defRPr>
      </a:lvl7pPr>
      <a:lvl8pPr marL="2672825" indent="-178188" algn="l" defTabSz="712753" rtl="0" eaLnBrk="1" latinLnBrk="0" hangingPunct="1">
        <a:lnSpc>
          <a:spcPct val="90000"/>
        </a:lnSpc>
        <a:spcBef>
          <a:spcPts val="390"/>
        </a:spcBef>
        <a:buFont typeface="Arial" panose="020B0604020202020204" pitchFamily="34" charset="0"/>
        <a:buChar char="•"/>
        <a:defRPr sz="1403" kern="1200">
          <a:solidFill>
            <a:schemeClr val="tx1"/>
          </a:solidFill>
          <a:latin typeface="+mn-lt"/>
          <a:ea typeface="+mn-ea"/>
          <a:cs typeface="+mn-cs"/>
        </a:defRPr>
      </a:lvl8pPr>
      <a:lvl9pPr marL="3029202" indent="-178188" algn="l" defTabSz="712753" rtl="0" eaLnBrk="1" latinLnBrk="0" hangingPunct="1">
        <a:lnSpc>
          <a:spcPct val="90000"/>
        </a:lnSpc>
        <a:spcBef>
          <a:spcPts val="390"/>
        </a:spcBef>
        <a:buFont typeface="Arial" panose="020B0604020202020204" pitchFamily="34" charset="0"/>
        <a:buChar char="•"/>
        <a:defRPr sz="1403" kern="1200">
          <a:solidFill>
            <a:schemeClr val="tx1"/>
          </a:solidFill>
          <a:latin typeface="+mn-lt"/>
          <a:ea typeface="+mn-ea"/>
          <a:cs typeface="+mn-cs"/>
        </a:defRPr>
      </a:lvl9pPr>
    </p:bodyStyle>
    <p:otherStyle>
      <a:defPPr>
        <a:defRPr lang="en-US"/>
      </a:defPPr>
      <a:lvl1pPr marL="0" algn="l" defTabSz="712753" rtl="0" eaLnBrk="1" latinLnBrk="0" hangingPunct="1">
        <a:defRPr sz="1403" kern="1200">
          <a:solidFill>
            <a:schemeClr val="tx1"/>
          </a:solidFill>
          <a:latin typeface="+mn-lt"/>
          <a:ea typeface="+mn-ea"/>
          <a:cs typeface="+mn-cs"/>
        </a:defRPr>
      </a:lvl1pPr>
      <a:lvl2pPr marL="356377" algn="l" defTabSz="712753" rtl="0" eaLnBrk="1" latinLnBrk="0" hangingPunct="1">
        <a:defRPr sz="1403" kern="1200">
          <a:solidFill>
            <a:schemeClr val="tx1"/>
          </a:solidFill>
          <a:latin typeface="+mn-lt"/>
          <a:ea typeface="+mn-ea"/>
          <a:cs typeface="+mn-cs"/>
        </a:defRPr>
      </a:lvl2pPr>
      <a:lvl3pPr marL="712753" algn="l" defTabSz="712753" rtl="0" eaLnBrk="1" latinLnBrk="0" hangingPunct="1">
        <a:defRPr sz="1403" kern="1200">
          <a:solidFill>
            <a:schemeClr val="tx1"/>
          </a:solidFill>
          <a:latin typeface="+mn-lt"/>
          <a:ea typeface="+mn-ea"/>
          <a:cs typeface="+mn-cs"/>
        </a:defRPr>
      </a:lvl3pPr>
      <a:lvl4pPr marL="1069130" algn="l" defTabSz="712753" rtl="0" eaLnBrk="1" latinLnBrk="0" hangingPunct="1">
        <a:defRPr sz="1403" kern="1200">
          <a:solidFill>
            <a:schemeClr val="tx1"/>
          </a:solidFill>
          <a:latin typeface="+mn-lt"/>
          <a:ea typeface="+mn-ea"/>
          <a:cs typeface="+mn-cs"/>
        </a:defRPr>
      </a:lvl4pPr>
      <a:lvl5pPr marL="1425507" algn="l" defTabSz="712753" rtl="0" eaLnBrk="1" latinLnBrk="0" hangingPunct="1">
        <a:defRPr sz="1403" kern="1200">
          <a:solidFill>
            <a:schemeClr val="tx1"/>
          </a:solidFill>
          <a:latin typeface="+mn-lt"/>
          <a:ea typeface="+mn-ea"/>
          <a:cs typeface="+mn-cs"/>
        </a:defRPr>
      </a:lvl5pPr>
      <a:lvl6pPr marL="1781884" algn="l" defTabSz="712753" rtl="0" eaLnBrk="1" latinLnBrk="0" hangingPunct="1">
        <a:defRPr sz="1403" kern="1200">
          <a:solidFill>
            <a:schemeClr val="tx1"/>
          </a:solidFill>
          <a:latin typeface="+mn-lt"/>
          <a:ea typeface="+mn-ea"/>
          <a:cs typeface="+mn-cs"/>
        </a:defRPr>
      </a:lvl6pPr>
      <a:lvl7pPr marL="2138260" algn="l" defTabSz="712753" rtl="0" eaLnBrk="1" latinLnBrk="0" hangingPunct="1">
        <a:defRPr sz="1403" kern="1200">
          <a:solidFill>
            <a:schemeClr val="tx1"/>
          </a:solidFill>
          <a:latin typeface="+mn-lt"/>
          <a:ea typeface="+mn-ea"/>
          <a:cs typeface="+mn-cs"/>
        </a:defRPr>
      </a:lvl7pPr>
      <a:lvl8pPr marL="2494637" algn="l" defTabSz="712753" rtl="0" eaLnBrk="1" latinLnBrk="0" hangingPunct="1">
        <a:defRPr sz="1403" kern="1200">
          <a:solidFill>
            <a:schemeClr val="tx1"/>
          </a:solidFill>
          <a:latin typeface="+mn-lt"/>
          <a:ea typeface="+mn-ea"/>
          <a:cs typeface="+mn-cs"/>
        </a:defRPr>
      </a:lvl8pPr>
      <a:lvl9pPr marL="2851013" algn="l" defTabSz="712753" rtl="0" eaLnBrk="1" latinLnBrk="0" hangingPunct="1">
        <a:defRPr sz="1403"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 pos="3107" userDrawn="1">
          <p15:clr>
            <a:srgbClr val="F26B43"/>
          </p15:clr>
        </p15:guide>
        <p15:guide id="5" pos="3197" userDrawn="1">
          <p15:clr>
            <a:srgbClr val="F26B43"/>
          </p15:clr>
        </p15:guide>
        <p15:guide id="7" orient="horz" pos="2370" userDrawn="1">
          <p15:clr>
            <a:srgbClr val="F26B43"/>
          </p15:clr>
        </p15:guide>
        <p15:guide id="9" pos="3833" userDrawn="1">
          <p15:clr>
            <a:srgbClr val="F26B43"/>
          </p15:clr>
        </p15:guide>
        <p15:guide id="10" pos="3923" userDrawn="1">
          <p15:clr>
            <a:srgbClr val="F26B43"/>
          </p15:clr>
        </p15:guide>
        <p15:guide id="12" pos="4513" userDrawn="1">
          <p15:clr>
            <a:srgbClr val="F26B43"/>
          </p15:clr>
        </p15:guide>
        <p15:guide id="15" pos="839" userDrawn="1">
          <p15:clr>
            <a:srgbClr val="F26B43"/>
          </p15:clr>
        </p15:guide>
        <p15:guide id="16" pos="930" userDrawn="1">
          <p15:clr>
            <a:srgbClr val="F26B43"/>
          </p15:clr>
        </p15:guide>
        <p15:guide id="17" pos="249" userDrawn="1">
          <p15:clr>
            <a:srgbClr val="F26B43"/>
          </p15:clr>
        </p15:guide>
        <p15:guide id="19" pos="1565" userDrawn="1">
          <p15:clr>
            <a:srgbClr val="F26B43"/>
          </p15:clr>
        </p15:guide>
        <p15:guide id="20" pos="1655" userDrawn="1">
          <p15:clr>
            <a:srgbClr val="F26B43"/>
          </p15:clr>
        </p15:guide>
        <p15:guide id="23" pos="2336" userDrawn="1">
          <p15:clr>
            <a:srgbClr val="F26B43"/>
          </p15:clr>
        </p15:guide>
        <p15:guide id="25" pos="2426" userDrawn="1">
          <p15:clr>
            <a:srgbClr val="F26B43"/>
          </p15:clr>
        </p15:guide>
        <p15:guide id="26" orient="horz" pos="1326" userDrawn="1">
          <p15:clr>
            <a:srgbClr val="F26B43"/>
          </p15:clr>
        </p15:guide>
        <p15:guide id="27" orient="horz" pos="3821" userDrawn="1">
          <p15:clr>
            <a:srgbClr val="F26B43"/>
          </p15:clr>
        </p15:guide>
        <p15:guide id="28" orient="horz" pos="4411" userDrawn="1">
          <p15:clr>
            <a:srgbClr val="F26B43"/>
          </p15:clr>
        </p15:guide>
        <p15:guide id="29" orient="horz" pos="3050" userDrawn="1">
          <p15:clr>
            <a:srgbClr val="F26B43"/>
          </p15:clr>
        </p15:guide>
        <p15:guide id="30" orient="horz" pos="5091" userDrawn="1">
          <p15:clr>
            <a:srgbClr val="F26B43"/>
          </p15:clr>
        </p15:guide>
        <p15:guide id="32" orient="horz" pos="5862" userDrawn="1">
          <p15:clr>
            <a:srgbClr val="F26B43"/>
          </p15:clr>
        </p15:guide>
        <p15:guide id="35" orient="horz" pos="1009" userDrawn="1">
          <p15:clr>
            <a:srgbClr val="F26B43"/>
          </p15:clr>
        </p15:guide>
        <p15:guide id="36" orient="horz" pos="238" userDrawn="1">
          <p15:clr>
            <a:srgbClr val="F26B43"/>
          </p15:clr>
        </p15:guide>
        <p15:guide id="37" orient="horz" pos="3141" userDrawn="1">
          <p15:clr>
            <a:srgbClr val="F26B43"/>
          </p15:clr>
        </p15:guide>
        <p15:guide id="38" orient="horz" pos="2460" userDrawn="1">
          <p15:clr>
            <a:srgbClr val="F26B43"/>
          </p15:clr>
        </p15:guide>
        <p15:guide id="39" orient="horz" pos="3730" userDrawn="1">
          <p15:clr>
            <a:srgbClr val="F26B43"/>
          </p15:clr>
        </p15:guide>
        <p15:guide id="40" orient="horz" pos="5182" userDrawn="1">
          <p15:clr>
            <a:srgbClr val="F26B43"/>
          </p15:clr>
        </p15:guide>
        <p15:guide id="42" orient="horz" pos="6452" userDrawn="1">
          <p15:clr>
            <a:srgbClr val="F26B43"/>
          </p15:clr>
        </p15:guide>
        <p15:guide id="44" orient="horz" pos="6271" userDrawn="1">
          <p15:clr>
            <a:srgbClr val="F26B43"/>
          </p15:clr>
        </p15:guide>
        <p15:guide id="45" orient="horz" pos="5772" userDrawn="1">
          <p15:clr>
            <a:srgbClr val="F26B43"/>
          </p15:clr>
        </p15:guide>
        <p15:guide id="46" orient="horz" pos="1825" userDrawn="1">
          <p15:clr>
            <a:srgbClr val="F26B43"/>
          </p15:clr>
        </p15:guide>
        <p15:guide id="47" orient="horz" pos="1735" userDrawn="1">
          <p15:clr>
            <a:srgbClr val="F26B43"/>
          </p15:clr>
        </p15:guide>
        <p15:guide id="48" orient="horz" pos="450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half" idx="2"/>
          </p:nvPr>
        </p:nvSpPr>
        <p:spPr>
          <a:xfrm>
            <a:off x="467469" y="1889522"/>
            <a:ext cx="6552728" cy="8280920"/>
          </a:xfrm>
        </p:spPr>
        <p:txBody>
          <a:bodyPr/>
          <a:lstStyle/>
          <a:p>
            <a:pPr algn="r" hangingPunct="0">
              <a:lnSpc>
                <a:spcPts val="1500"/>
              </a:lnSpc>
              <a:spcBef>
                <a:spcPts val="0"/>
              </a:spcBef>
            </a:pPr>
            <a:r>
              <a:rPr lang="de-DE" sz="1200" dirty="0" smtClean="0">
                <a:solidFill>
                  <a:srgbClr val="000000"/>
                </a:solidFill>
                <a:latin typeface="Myriad Pro" pitchFamily="34" charset="0"/>
                <a:ea typeface="SimSun"/>
                <a:cs typeface="Mangal"/>
              </a:rPr>
              <a:t>Kronberg im Taunus, den </a:t>
            </a:r>
            <a:r>
              <a:rPr lang="de-DE" sz="1200" dirty="0" smtClean="0">
                <a:solidFill>
                  <a:srgbClr val="000000"/>
                </a:solidFill>
                <a:latin typeface="Myriad Pro" pitchFamily="34" charset="0"/>
                <a:ea typeface="SimSun"/>
                <a:cs typeface="Mangal"/>
              </a:rPr>
              <a:t>18.05.2021</a:t>
            </a:r>
            <a:endParaRPr lang="de-DE" sz="1200" dirty="0" smtClean="0">
              <a:solidFill>
                <a:srgbClr val="000000"/>
              </a:solidFill>
              <a:latin typeface="Myriad Pro" pitchFamily="34" charset="0"/>
              <a:ea typeface="SimSun"/>
              <a:cs typeface="Mangal"/>
            </a:endParaRPr>
          </a:p>
          <a:p>
            <a:pPr algn="just" hangingPunct="0">
              <a:lnSpc>
                <a:spcPts val="1500"/>
              </a:lnSpc>
              <a:spcBef>
                <a:spcPts val="0"/>
              </a:spcBef>
            </a:pPr>
            <a:endParaRPr lang="de-DE" sz="1200" dirty="0" smtClean="0">
              <a:solidFill>
                <a:srgbClr val="000000"/>
              </a:solidFill>
              <a:latin typeface="Myriad Pro" pitchFamily="34" charset="0"/>
              <a:ea typeface="SimSun"/>
              <a:cs typeface="Mangal"/>
            </a:endParaRPr>
          </a:p>
          <a:p>
            <a:pPr algn="just" hangingPunct="0">
              <a:lnSpc>
                <a:spcPts val="1500"/>
              </a:lnSpc>
              <a:spcBef>
                <a:spcPts val="0"/>
              </a:spcBef>
            </a:pPr>
            <a:endParaRPr lang="de-DE" sz="1200" dirty="0" smtClean="0">
              <a:solidFill>
                <a:srgbClr val="000000"/>
              </a:solidFill>
              <a:latin typeface="Myriad Pro" pitchFamily="34" charset="0"/>
              <a:ea typeface="SimSun"/>
              <a:cs typeface="Mangal"/>
            </a:endParaRPr>
          </a:p>
          <a:p>
            <a:pPr algn="just">
              <a:lnSpc>
                <a:spcPct val="100000"/>
              </a:lnSpc>
              <a:spcBef>
                <a:spcPts val="0"/>
              </a:spcBef>
            </a:pPr>
            <a:r>
              <a:rPr lang="de-DE" sz="1200" dirty="0" smtClean="0"/>
              <a:t>Liebe </a:t>
            </a:r>
            <a:r>
              <a:rPr lang="de-DE" sz="1200" dirty="0"/>
              <a:t>Bewohnerinnen, liebe Bewohner,</a:t>
            </a:r>
          </a:p>
          <a:p>
            <a:pPr algn="just">
              <a:lnSpc>
                <a:spcPct val="100000"/>
              </a:lnSpc>
              <a:spcBef>
                <a:spcPts val="0"/>
              </a:spcBef>
            </a:pPr>
            <a:r>
              <a:rPr lang="de-DE" sz="1200" dirty="0"/>
              <a:t>sehr geehrte Damen und Herren,</a:t>
            </a:r>
          </a:p>
          <a:p>
            <a:pPr algn="just">
              <a:lnSpc>
                <a:spcPct val="100000"/>
              </a:lnSpc>
              <a:spcBef>
                <a:spcPts val="0"/>
              </a:spcBef>
            </a:pPr>
            <a:r>
              <a:rPr lang="de-DE" sz="1200" dirty="0"/>
              <a:t> </a:t>
            </a:r>
          </a:p>
          <a:p>
            <a:pPr algn="just">
              <a:lnSpc>
                <a:spcPct val="100000"/>
              </a:lnSpc>
              <a:spcBef>
                <a:spcPts val="0"/>
              </a:spcBef>
            </a:pPr>
            <a:r>
              <a:rPr lang="de-DE" sz="1200" dirty="0"/>
              <a:t>gestern, am 17.05.2021, erreichte uns das seit dem 15.05.2021 gültige Landesschutzkonzept für Pflege- und Senioreneinrichtungen des Landes Hessen. Es sieht endlich die langersehnten weiteren Öffnungsschritte vor, über die wir Sie mit diesem Schreiben gerne informieren möchten.</a:t>
            </a:r>
          </a:p>
          <a:p>
            <a:pPr algn="just">
              <a:lnSpc>
                <a:spcPct val="100000"/>
              </a:lnSpc>
              <a:spcBef>
                <a:spcPts val="0"/>
              </a:spcBef>
            </a:pPr>
            <a:r>
              <a:rPr lang="de-DE" sz="1200" dirty="0"/>
              <a:t> </a:t>
            </a:r>
          </a:p>
          <a:p>
            <a:pPr algn="just">
              <a:lnSpc>
                <a:spcPct val="100000"/>
              </a:lnSpc>
              <a:spcBef>
                <a:spcPts val="0"/>
              </a:spcBef>
            </a:pPr>
            <a:r>
              <a:rPr lang="de-DE" sz="1200" dirty="0"/>
              <a:t>Da die Impfquote der Bewohnerinnen und Bewohner über 90 % liegt, können die Gemeinschaftsaktivitäten, einschließlich aller Gymnastikangebote wieder ermöglicht werden. Unsere Physiotherapiepraxis wird in Kürze den neuen </a:t>
            </a:r>
            <a:r>
              <a:rPr lang="de-DE" sz="1200" dirty="0" err="1"/>
              <a:t>Kursplan</a:t>
            </a:r>
            <a:r>
              <a:rPr lang="de-DE" sz="1200" dirty="0"/>
              <a:t> vorstellen. Das Tragen eines Mund-Nase-Schutzes wird empfohlen. Nichtgeimpfte Bewohner werden nicht von Gemeinschaftsaktivitäten ausgeschlossen, sollen aber darüber aufgeklärt werden, dass für sie ein erhöhtes Infektionsrisiko besteht.</a:t>
            </a:r>
          </a:p>
          <a:p>
            <a:pPr algn="just">
              <a:lnSpc>
                <a:spcPct val="100000"/>
              </a:lnSpc>
              <a:spcBef>
                <a:spcPts val="0"/>
              </a:spcBef>
            </a:pPr>
            <a:r>
              <a:rPr lang="de-DE" sz="1200" dirty="0"/>
              <a:t> </a:t>
            </a:r>
          </a:p>
          <a:p>
            <a:pPr algn="just">
              <a:lnSpc>
                <a:spcPct val="100000"/>
              </a:lnSpc>
              <a:spcBef>
                <a:spcPts val="0"/>
              </a:spcBef>
            </a:pPr>
            <a:r>
              <a:rPr lang="de-DE" sz="1200" dirty="0"/>
              <a:t>Ab dem </a:t>
            </a:r>
            <a:r>
              <a:rPr lang="de-DE" sz="1200" b="1" dirty="0"/>
              <a:t>31.05.2021</a:t>
            </a:r>
            <a:r>
              <a:rPr lang="de-DE" sz="1200" dirty="0"/>
              <a:t> können wir im Café-Restaurant und im neuen Speisebereich wieder unser Prinzip der freien Platz- und Zeitwahl ermöglichen und alle Bewohner dürfen häuserübergreifend nach Belieben zum Mittagessen in den Speisebereich und in das Café-Restaurant kommen. Das Café-Restaurant ist, wie in der vergangenen Woche bereits angekündigt, ab dem </a:t>
            </a:r>
            <a:r>
              <a:rPr lang="de-DE" sz="1200" b="1" dirty="0"/>
              <a:t>01.06.2021</a:t>
            </a:r>
            <a:r>
              <a:rPr lang="de-DE" sz="1200" dirty="0"/>
              <a:t> auch nachmittags bis 19.00 Uhr geöffnet.</a:t>
            </a:r>
          </a:p>
          <a:p>
            <a:pPr algn="just">
              <a:lnSpc>
                <a:spcPct val="100000"/>
              </a:lnSpc>
              <a:spcBef>
                <a:spcPts val="0"/>
              </a:spcBef>
            </a:pPr>
            <a:r>
              <a:rPr lang="de-DE" sz="1200" dirty="0"/>
              <a:t> </a:t>
            </a:r>
          </a:p>
          <a:p>
            <a:pPr algn="just">
              <a:lnSpc>
                <a:spcPct val="100000"/>
              </a:lnSpc>
              <a:spcBef>
                <a:spcPts val="0"/>
              </a:spcBef>
            </a:pPr>
            <a:r>
              <a:rPr lang="de-DE" sz="1200" dirty="0"/>
              <a:t>Das Frühstücks- und Abendspeisenangebot im Café-Restaurant möchten wir für unsere Bewohner ab dem </a:t>
            </a:r>
            <a:r>
              <a:rPr lang="de-DE" sz="1200" b="1" dirty="0"/>
              <a:t>01.07.2021</a:t>
            </a:r>
            <a:r>
              <a:rPr lang="de-DE" sz="1200" dirty="0"/>
              <a:t> wieder aufnehmen. Hierzu erfolgt Mitte Juni eine gesonderte Information über unseren Hauskanalsender. Die Öffnungsschritte beziehen sich zunächst auf das interne Gemeinschaftsleben der Bewohnerinnen und Bewohner. </a:t>
            </a:r>
          </a:p>
          <a:p>
            <a:pPr algn="just">
              <a:lnSpc>
                <a:spcPct val="100000"/>
              </a:lnSpc>
              <a:spcBef>
                <a:spcPts val="0"/>
              </a:spcBef>
            </a:pPr>
            <a:r>
              <a:rPr lang="de-DE" sz="1200" dirty="0"/>
              <a:t>Bis Mitte Juni 2021 werden wir Sie darüber informieren, ob wir ab dem </a:t>
            </a:r>
            <a:r>
              <a:rPr lang="de-DE" sz="1200" b="1" dirty="0"/>
              <a:t>01.07.2021</a:t>
            </a:r>
            <a:r>
              <a:rPr lang="de-DE" sz="1200" dirty="0"/>
              <a:t> auch wieder externe Gäste bewirten und beherbergen können.</a:t>
            </a:r>
          </a:p>
          <a:p>
            <a:pPr algn="just">
              <a:lnSpc>
                <a:spcPct val="100000"/>
              </a:lnSpc>
              <a:spcBef>
                <a:spcPts val="0"/>
              </a:spcBef>
            </a:pPr>
            <a:r>
              <a:rPr lang="de-DE" sz="1200" dirty="0"/>
              <a:t> </a:t>
            </a:r>
          </a:p>
          <a:p>
            <a:pPr algn="just">
              <a:lnSpc>
                <a:spcPct val="100000"/>
              </a:lnSpc>
              <a:spcBef>
                <a:spcPts val="0"/>
              </a:spcBef>
            </a:pPr>
            <a:r>
              <a:rPr lang="de-DE" sz="1200" dirty="0"/>
              <a:t>Im Schwimmbad wird hinsichtlich des Schutzkonzeptes keine Unterscheidung zwischen geimpften und nicht geimpften Bewohnern mehr gemacht. An dieser Stelle weisen wir die nichtgeimpften Bewohnerinnen und Bewohnern nochmals auf das erhöhte Infektionsrisiko hin. Die maximale Personenanzahl für den Umkleidebereich wird ab dem </a:t>
            </a:r>
            <a:r>
              <a:rPr lang="de-DE" sz="1200" b="1" dirty="0"/>
              <a:t>01.06.2021</a:t>
            </a:r>
            <a:r>
              <a:rPr lang="de-DE" sz="1200" dirty="0"/>
              <a:t> auf jeweils 3 Bewohner in den Umkleiden und für das Becken auf insgesamt 6 Bewohner zzgl. einer Kursleitung festgelegt.</a:t>
            </a:r>
          </a:p>
          <a:p>
            <a:pPr algn="just">
              <a:lnSpc>
                <a:spcPct val="100000"/>
              </a:lnSpc>
              <a:spcBef>
                <a:spcPts val="0"/>
              </a:spcBef>
            </a:pPr>
            <a:r>
              <a:rPr lang="de-DE" sz="1200" dirty="0"/>
              <a:t/>
            </a:r>
            <a:br>
              <a:rPr lang="de-DE" sz="1200" dirty="0"/>
            </a:br>
            <a:r>
              <a:rPr lang="de-DE" sz="1200" dirty="0" smtClean="0"/>
              <a:t>Jeder </a:t>
            </a:r>
            <a:r>
              <a:rPr lang="de-DE" sz="1200" dirty="0"/>
              <a:t>Bewohner bringt seine eigenen Handtücher und Badeschuhe mit. Reservierungen für die Nutzung des Schwimmbades sind weiterhin am Empfang erforderlich, können im Sinne der Gleichbehandlung aller Bewohner aber nicht als </a:t>
            </a:r>
            <a:r>
              <a:rPr lang="de-DE" sz="1200" dirty="0" err="1"/>
              <a:t>Dauerabo</a:t>
            </a:r>
            <a:r>
              <a:rPr lang="de-DE" sz="1200" dirty="0"/>
              <a:t> eingetragen werden. </a:t>
            </a:r>
          </a:p>
          <a:p>
            <a:pPr algn="just">
              <a:lnSpc>
                <a:spcPct val="100000"/>
              </a:lnSpc>
              <a:spcBef>
                <a:spcPts val="0"/>
              </a:spcBef>
            </a:pPr>
            <a:r>
              <a:rPr lang="de-DE" sz="1200" dirty="0"/>
              <a:t> </a:t>
            </a:r>
          </a:p>
          <a:p>
            <a:pPr>
              <a:lnSpc>
                <a:spcPts val="1500"/>
              </a:lnSpc>
              <a:spcBef>
                <a:spcPts val="0"/>
              </a:spcBef>
            </a:pPr>
            <a:endParaRPr lang="de-DE" sz="1200" dirty="0" smtClean="0">
              <a:solidFill>
                <a:srgbClr val="000000"/>
              </a:solidFill>
            </a:endParaRPr>
          </a:p>
          <a:p>
            <a:pPr algn="just">
              <a:lnSpc>
                <a:spcPts val="1500"/>
              </a:lnSpc>
              <a:spcBef>
                <a:spcPts val="0"/>
              </a:spcBef>
            </a:pPr>
            <a:endParaRPr lang="de-DE" sz="1200" dirty="0">
              <a:solidFill>
                <a:srgbClr val="000000"/>
              </a:solidFill>
            </a:endParaRPr>
          </a:p>
          <a:p>
            <a:pPr algn="just">
              <a:lnSpc>
                <a:spcPts val="1500"/>
              </a:lnSpc>
              <a:spcBef>
                <a:spcPts val="0"/>
              </a:spcBef>
            </a:pPr>
            <a:endParaRPr lang="de-DE" sz="1200" dirty="0" smtClean="0">
              <a:solidFill>
                <a:srgbClr val="000000"/>
              </a:solidFill>
            </a:endParaRPr>
          </a:p>
          <a:p>
            <a:pPr algn="just">
              <a:lnSpc>
                <a:spcPts val="1500"/>
              </a:lnSpc>
              <a:spcBef>
                <a:spcPts val="0"/>
              </a:spcBef>
            </a:pPr>
            <a:endParaRPr lang="de-DE" sz="1200" dirty="0">
              <a:solidFill>
                <a:srgbClr val="000000"/>
              </a:solidFill>
            </a:endParaRPr>
          </a:p>
          <a:p>
            <a:pPr algn="just">
              <a:lnSpc>
                <a:spcPts val="1500"/>
              </a:lnSpc>
              <a:spcBef>
                <a:spcPts val="0"/>
              </a:spcBef>
            </a:pPr>
            <a:endParaRPr lang="de-DE" sz="1200" dirty="0" smtClean="0">
              <a:solidFill>
                <a:srgbClr val="000000"/>
              </a:solidFill>
            </a:endParaRPr>
          </a:p>
          <a:p>
            <a:pPr algn="just">
              <a:lnSpc>
                <a:spcPts val="1500"/>
              </a:lnSpc>
              <a:spcBef>
                <a:spcPts val="0"/>
              </a:spcBef>
            </a:pPr>
            <a:endParaRPr lang="de-DE" sz="1200" dirty="0">
              <a:solidFill>
                <a:srgbClr val="000000"/>
              </a:solidFill>
            </a:endParaRPr>
          </a:p>
          <a:p>
            <a:pPr algn="just">
              <a:lnSpc>
                <a:spcPts val="1500"/>
              </a:lnSpc>
              <a:spcBef>
                <a:spcPts val="0"/>
              </a:spcBef>
            </a:pPr>
            <a:endParaRPr lang="de-DE" sz="1200" dirty="0" smtClean="0">
              <a:solidFill>
                <a:srgbClr val="000000"/>
              </a:solidFill>
            </a:endParaRPr>
          </a:p>
          <a:p>
            <a:pPr algn="just">
              <a:lnSpc>
                <a:spcPts val="1500"/>
              </a:lnSpc>
              <a:spcBef>
                <a:spcPts val="0"/>
              </a:spcBef>
            </a:pPr>
            <a:endParaRPr lang="de-DE" sz="1200" dirty="0">
              <a:solidFill>
                <a:srgbClr val="000000"/>
              </a:solidFill>
            </a:endParaRPr>
          </a:p>
          <a:p>
            <a:pPr algn="just">
              <a:lnSpc>
                <a:spcPts val="1500"/>
              </a:lnSpc>
              <a:spcBef>
                <a:spcPts val="0"/>
              </a:spcBef>
            </a:pPr>
            <a:endParaRPr lang="de-DE" sz="1200" dirty="0" smtClean="0">
              <a:solidFill>
                <a:srgbClr val="000000"/>
              </a:solidFill>
            </a:endParaRPr>
          </a:p>
          <a:p>
            <a:pPr algn="just">
              <a:lnSpc>
                <a:spcPts val="1500"/>
              </a:lnSpc>
              <a:spcBef>
                <a:spcPts val="0"/>
              </a:spcBef>
            </a:pPr>
            <a:endParaRPr lang="de-DE" sz="1200" dirty="0" smtClean="0">
              <a:solidFill>
                <a:srgbClr val="000000"/>
              </a:solidFill>
            </a:endParaRPr>
          </a:p>
          <a:p>
            <a:pPr algn="just">
              <a:lnSpc>
                <a:spcPts val="1500"/>
              </a:lnSpc>
              <a:spcBef>
                <a:spcPts val="0"/>
              </a:spcBef>
            </a:pPr>
            <a:endParaRPr lang="de-DE" sz="1200" dirty="0">
              <a:solidFill>
                <a:srgbClr val="000000"/>
              </a:solidFill>
            </a:endParaRPr>
          </a:p>
          <a:p>
            <a:pPr algn="just"/>
            <a:endParaRPr lang="de-DE" sz="1200" dirty="0" smtClean="0">
              <a:solidFill>
                <a:srgbClr val="000000"/>
              </a:solidFill>
              <a:latin typeface="Myriad Pro" pitchFamily="34" charset="0"/>
            </a:endParaRPr>
          </a:p>
          <a:p>
            <a:pPr algn="just">
              <a:lnSpc>
                <a:spcPts val="1500"/>
              </a:lnSpc>
              <a:spcBef>
                <a:spcPts val="0"/>
              </a:spcBef>
            </a:pPr>
            <a:endParaRPr lang="de-DE" sz="1200" dirty="0">
              <a:solidFill>
                <a:srgbClr val="000000"/>
              </a:solidFill>
            </a:endParaRPr>
          </a:p>
          <a:p>
            <a:pPr algn="just">
              <a:lnSpc>
                <a:spcPts val="1500"/>
              </a:lnSpc>
              <a:spcBef>
                <a:spcPts val="0"/>
              </a:spcBef>
            </a:pPr>
            <a:endParaRPr lang="de-DE" sz="1200" dirty="0"/>
          </a:p>
          <a:p>
            <a:pPr algn="just">
              <a:lnSpc>
                <a:spcPts val="1500"/>
              </a:lnSpc>
              <a:spcBef>
                <a:spcPts val="0"/>
              </a:spcBef>
            </a:pPr>
            <a:r>
              <a:rPr lang="de-DE" sz="1200" dirty="0"/>
              <a:t> </a:t>
            </a:r>
          </a:p>
          <a:p>
            <a:pPr algn="just" hangingPunct="0">
              <a:lnSpc>
                <a:spcPts val="1500"/>
              </a:lnSpc>
              <a:spcBef>
                <a:spcPts val="0"/>
              </a:spcBef>
            </a:pPr>
            <a:endParaRPr lang="de-DE" sz="1200" dirty="0" smtClean="0">
              <a:solidFill>
                <a:srgbClr val="000000"/>
              </a:solidFill>
              <a:latin typeface="Myriad Pro" pitchFamily="34" charset="0"/>
              <a:ea typeface="SimSun"/>
              <a:cs typeface="Mangal"/>
            </a:endParaRPr>
          </a:p>
          <a:p>
            <a:pPr algn="just" hangingPunct="0">
              <a:lnSpc>
                <a:spcPts val="1500"/>
              </a:lnSpc>
              <a:spcBef>
                <a:spcPts val="0"/>
              </a:spcBef>
            </a:pPr>
            <a:endParaRPr lang="de-DE" sz="1200" dirty="0">
              <a:solidFill>
                <a:srgbClr val="000000"/>
              </a:solidFill>
              <a:latin typeface="Myriad Pro" pitchFamily="34" charset="0"/>
              <a:ea typeface="SimSun"/>
              <a:cs typeface="Mangal"/>
            </a:endParaRPr>
          </a:p>
          <a:p>
            <a:pPr algn="just" hangingPunct="0">
              <a:lnSpc>
                <a:spcPts val="1500"/>
              </a:lnSpc>
              <a:spcBef>
                <a:spcPts val="0"/>
              </a:spcBef>
            </a:pPr>
            <a:endParaRPr lang="de-DE" sz="1200" dirty="0" smtClean="0">
              <a:solidFill>
                <a:srgbClr val="000000"/>
              </a:solidFill>
              <a:latin typeface="Myriad Pro" pitchFamily="34" charset="0"/>
              <a:ea typeface="SimSun"/>
              <a:cs typeface="Mangal"/>
            </a:endParaRPr>
          </a:p>
          <a:p>
            <a:pPr algn="just" hangingPunct="0">
              <a:lnSpc>
                <a:spcPts val="1500"/>
              </a:lnSpc>
              <a:spcBef>
                <a:spcPts val="0"/>
              </a:spcBef>
            </a:pPr>
            <a:endParaRPr lang="de-DE" sz="1200" dirty="0">
              <a:solidFill>
                <a:srgbClr val="000000"/>
              </a:solidFill>
              <a:latin typeface="Myriad Pro" pitchFamily="34" charset="0"/>
              <a:ea typeface="SimSun"/>
              <a:cs typeface="Mangal"/>
            </a:endParaRPr>
          </a:p>
          <a:p>
            <a:pPr algn="just" hangingPunct="0">
              <a:lnSpc>
                <a:spcPts val="1500"/>
              </a:lnSpc>
              <a:spcBef>
                <a:spcPts val="0"/>
              </a:spcBef>
            </a:pPr>
            <a:endParaRPr lang="de-DE" sz="1200" dirty="0" smtClean="0">
              <a:solidFill>
                <a:srgbClr val="000000"/>
              </a:solidFill>
              <a:latin typeface="Myriad Pro" pitchFamily="34" charset="0"/>
              <a:ea typeface="SimSun"/>
              <a:cs typeface="Mangal"/>
            </a:endParaRPr>
          </a:p>
          <a:p>
            <a:pPr algn="just" hangingPunct="0">
              <a:lnSpc>
                <a:spcPts val="1500"/>
              </a:lnSpc>
              <a:spcBef>
                <a:spcPts val="0"/>
              </a:spcBef>
            </a:pPr>
            <a:endParaRPr lang="de-DE" sz="1200" dirty="0">
              <a:solidFill>
                <a:srgbClr val="000000"/>
              </a:solidFill>
              <a:latin typeface="Myriad Pro" pitchFamily="34" charset="0"/>
              <a:ea typeface="SimSun"/>
              <a:cs typeface="Mangal"/>
            </a:endParaRPr>
          </a:p>
          <a:p>
            <a:pPr algn="just" hangingPunct="0">
              <a:lnSpc>
                <a:spcPts val="1500"/>
              </a:lnSpc>
              <a:spcBef>
                <a:spcPts val="0"/>
              </a:spcBef>
            </a:pPr>
            <a:endParaRPr lang="de-DE" sz="1200" dirty="0" smtClean="0">
              <a:solidFill>
                <a:srgbClr val="000000"/>
              </a:solidFill>
              <a:latin typeface="Myriad Pro" pitchFamily="34" charset="0"/>
              <a:ea typeface="SimSun"/>
              <a:cs typeface="Mangal"/>
            </a:endParaRPr>
          </a:p>
          <a:p>
            <a:pPr algn="just" hangingPunct="0">
              <a:lnSpc>
                <a:spcPts val="1500"/>
              </a:lnSpc>
              <a:spcBef>
                <a:spcPts val="0"/>
              </a:spcBef>
            </a:pPr>
            <a:endParaRPr lang="de-DE" sz="1200" dirty="0">
              <a:solidFill>
                <a:srgbClr val="000000"/>
              </a:solidFill>
              <a:latin typeface="Myriad Pro" pitchFamily="34" charset="0"/>
              <a:ea typeface="SimSun"/>
              <a:cs typeface="Mangal"/>
            </a:endParaRPr>
          </a:p>
          <a:p>
            <a:pPr algn="just" hangingPunct="0">
              <a:lnSpc>
                <a:spcPts val="1500"/>
              </a:lnSpc>
              <a:spcBef>
                <a:spcPts val="0"/>
              </a:spcBef>
            </a:pPr>
            <a:endParaRPr lang="de-DE" sz="1200" dirty="0">
              <a:solidFill>
                <a:srgbClr val="000000"/>
              </a:solidFill>
              <a:latin typeface="Myriad Pro" pitchFamily="34" charset="0"/>
              <a:ea typeface="SimSun"/>
              <a:cs typeface="Mangal"/>
            </a:endParaRPr>
          </a:p>
        </p:txBody>
      </p:sp>
    </p:spTree>
    <p:extLst>
      <p:ext uri="{BB962C8B-B14F-4D97-AF65-F5344CB8AC3E}">
        <p14:creationId xmlns:p14="http://schemas.microsoft.com/office/powerpoint/2010/main" val="812359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half" idx="2"/>
          </p:nvPr>
        </p:nvSpPr>
        <p:spPr>
          <a:xfrm>
            <a:off x="395289" y="1888282"/>
            <a:ext cx="6769100" cy="7058024"/>
          </a:xfrm>
        </p:spPr>
        <p:txBody>
          <a:bodyPr/>
          <a:lstStyle/>
          <a:p>
            <a:pPr algn="just">
              <a:lnSpc>
                <a:spcPct val="100000"/>
              </a:lnSpc>
              <a:spcBef>
                <a:spcPts val="0"/>
              </a:spcBef>
            </a:pPr>
            <a:r>
              <a:rPr lang="de-DE" sz="1200" dirty="0"/>
              <a:t>Für alle Mitarbeiter und externen Dienstleister im Altkönig-Stift gilt, dass sie nach wie vor in den Bereichen mit Bewohnerkontakt oder beim Zusammentreffen mit Kollegen an das Tragen der FFP2-Maske gebunden sind. Eine Ausnahmeregelung für geimpftes oder genesenes Personal sieht das Landesschutzkonzept des Landes Hessen nicht vor. </a:t>
            </a:r>
          </a:p>
          <a:p>
            <a:pPr algn="just">
              <a:lnSpc>
                <a:spcPct val="100000"/>
              </a:lnSpc>
              <a:spcBef>
                <a:spcPts val="0"/>
              </a:spcBef>
            </a:pPr>
            <a:r>
              <a:rPr lang="de-DE" sz="1200" dirty="0"/>
              <a:t> </a:t>
            </a:r>
          </a:p>
          <a:p>
            <a:pPr algn="just">
              <a:lnSpc>
                <a:spcPct val="100000"/>
              </a:lnSpc>
              <a:spcBef>
                <a:spcPts val="0"/>
              </a:spcBef>
            </a:pPr>
            <a:r>
              <a:rPr lang="de-DE" sz="1200" dirty="0"/>
              <a:t>Die entsprechenden Schutzkonzepte für die Aktivitäten und Öffnungsschritte werden zur Zeit analog der Vorgaben des Landesschutzkonzeptes erstellt. </a:t>
            </a:r>
          </a:p>
          <a:p>
            <a:pPr algn="just">
              <a:lnSpc>
                <a:spcPct val="100000"/>
              </a:lnSpc>
              <a:spcBef>
                <a:spcPts val="0"/>
              </a:spcBef>
            </a:pPr>
            <a:r>
              <a:rPr lang="de-DE" sz="1200" dirty="0"/>
              <a:t> </a:t>
            </a:r>
          </a:p>
          <a:p>
            <a:pPr algn="just">
              <a:lnSpc>
                <a:spcPct val="100000"/>
              </a:lnSpc>
              <a:spcBef>
                <a:spcPts val="0"/>
              </a:spcBef>
            </a:pPr>
            <a:r>
              <a:rPr lang="de-DE" sz="1200" dirty="0"/>
              <a:t>Das aktive Leben in unserem Altkönig-Stift kann und wird nun wieder Fahrt aufnehmen. Darüber freuen wir uns sehr. In diesem Sinne wünschen wir Ihnen schöne Pfingstfeiertage. </a:t>
            </a:r>
          </a:p>
          <a:p>
            <a:pPr algn="just">
              <a:lnSpc>
                <a:spcPct val="100000"/>
              </a:lnSpc>
              <a:spcBef>
                <a:spcPts val="0"/>
              </a:spcBef>
            </a:pPr>
            <a:r>
              <a:rPr lang="de-DE" sz="1200" dirty="0"/>
              <a:t> </a:t>
            </a:r>
            <a:endParaRPr lang="de-DE" sz="1200" dirty="0">
              <a:solidFill>
                <a:srgbClr val="000000"/>
              </a:solidFill>
            </a:endParaRPr>
          </a:p>
          <a:p>
            <a:pPr>
              <a:lnSpc>
                <a:spcPts val="1500"/>
              </a:lnSpc>
              <a:spcBef>
                <a:spcPts val="0"/>
              </a:spcBef>
            </a:pPr>
            <a:r>
              <a:rPr lang="de-DE" sz="1200" dirty="0"/>
              <a:t>Mit vielen Grüßen</a:t>
            </a:r>
            <a:br>
              <a:rPr lang="de-DE" sz="1200" dirty="0"/>
            </a:br>
            <a:r>
              <a:rPr lang="de-DE" sz="1200" dirty="0"/>
              <a:t>Altkönig-Stift eG</a:t>
            </a:r>
          </a:p>
          <a:p>
            <a:pPr>
              <a:lnSpc>
                <a:spcPts val="1500"/>
              </a:lnSpc>
              <a:spcBef>
                <a:spcPts val="0"/>
              </a:spcBef>
            </a:pPr>
            <a:r>
              <a:rPr lang="de-DE" sz="1200" dirty="0"/>
              <a:t/>
            </a:r>
            <a:br>
              <a:rPr lang="de-DE" sz="1200" dirty="0"/>
            </a:br>
            <a:r>
              <a:rPr lang="de-DE" sz="1200" dirty="0"/>
              <a:t>Thekla Thiede-Werner, Vorstand	</a:t>
            </a:r>
          </a:p>
          <a:p>
            <a:pPr>
              <a:lnSpc>
                <a:spcPts val="1500"/>
              </a:lnSpc>
              <a:spcBef>
                <a:spcPts val="0"/>
              </a:spcBef>
            </a:pPr>
            <a:r>
              <a:rPr lang="de-DE" sz="1200" dirty="0"/>
              <a:t>Boris </a:t>
            </a:r>
            <a:r>
              <a:rPr lang="de-DE" sz="1200" dirty="0" err="1"/>
              <a:t>Quasigroch</a:t>
            </a:r>
            <a:r>
              <a:rPr lang="de-DE" sz="1200" dirty="0"/>
              <a:t>, Vorstand</a:t>
            </a:r>
          </a:p>
        </p:txBody>
      </p:sp>
    </p:spTree>
    <p:extLst>
      <p:ext uri="{BB962C8B-B14F-4D97-AF65-F5344CB8AC3E}">
        <p14:creationId xmlns:p14="http://schemas.microsoft.com/office/powerpoint/2010/main" val="2243209023"/>
      </p:ext>
    </p:extLst>
  </p:cSld>
  <p:clrMapOvr>
    <a:masterClrMapping/>
  </p:clrMapOvr>
</p:sld>
</file>

<file path=ppt/theme/theme1.xml><?xml version="1.0" encoding="utf-8"?>
<a:theme xmlns:a="http://schemas.openxmlformats.org/drawingml/2006/main" name="1_Office Theme">
  <a:themeElements>
    <a:clrScheme name="AKS">
      <a:dk1>
        <a:srgbClr val="20864C"/>
      </a:dk1>
      <a:lt1>
        <a:srgbClr val="FFFFFF"/>
      </a:lt1>
      <a:dk2>
        <a:srgbClr val="DAE9DE"/>
      </a:dk2>
      <a:lt2>
        <a:srgbClr val="ECF1EB"/>
      </a:lt2>
      <a:accent1>
        <a:srgbClr val="494949"/>
      </a:accent1>
      <a:accent2>
        <a:srgbClr val="183783"/>
      </a:accent2>
      <a:accent3>
        <a:srgbClr val="20864C"/>
      </a:accent3>
      <a:accent4>
        <a:srgbClr val="DAE9DE"/>
      </a:accent4>
      <a:accent5>
        <a:srgbClr val="ECF1EB"/>
      </a:accent5>
      <a:accent6>
        <a:srgbClr val="FFFFFF"/>
      </a:accent6>
      <a:hlink>
        <a:srgbClr val="183783"/>
      </a:hlink>
      <a:folHlink>
        <a:srgbClr val="494949"/>
      </a:folHlink>
    </a:clrScheme>
    <a:fontScheme name="Office-Design">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Words>
  <Application>Microsoft Office PowerPoint</Application>
  <PresentationFormat>Benutzerdefiniert</PresentationFormat>
  <Paragraphs>50</Paragraphs>
  <Slides>2</Slides>
  <Notes>1</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1_Office Theme</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Alexander Lis</dc:creator>
  <cp:lastModifiedBy>Krüger, Sabrina</cp:lastModifiedBy>
  <cp:revision>371</cp:revision>
  <cp:lastPrinted>2017-07-26T11:59:53Z</cp:lastPrinted>
  <dcterms:created xsi:type="dcterms:W3CDTF">2016-04-04T08:46:07Z</dcterms:created>
  <dcterms:modified xsi:type="dcterms:W3CDTF">2021-05-18T10:31:45Z</dcterms:modified>
</cp:coreProperties>
</file>