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9" r:id="rId1"/>
  </p:sldMasterIdLst>
  <p:notesMasterIdLst>
    <p:notesMasterId r:id="rId3"/>
  </p:notesMasterIdLst>
  <p:handoutMasterIdLst>
    <p:handoutMasterId r:id="rId4"/>
  </p:handoutMasterIdLst>
  <p:sldIdLst>
    <p:sldId id="306" r:id="rId2"/>
  </p:sldIdLst>
  <p:sldSz cx="7559675" cy="10691813"/>
  <p:notesSz cx="6805613" cy="99441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04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4EF"/>
    <a:srgbClr val="20864C"/>
    <a:srgbClr val="333333"/>
    <a:srgbClr val="F1F7F3"/>
    <a:srgbClr val="F8FBF9"/>
    <a:srgbClr val="E2EEE6"/>
    <a:srgbClr val="DAE9DE"/>
    <a:srgbClr val="080808"/>
    <a:srgbClr val="ECF5EB"/>
    <a:srgbClr val="0076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929F9F4-4A8F-4326-A1B4-22849713DDAB}" styleName="Dunkle Formatvorlage 1 - Akz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unkle Formatvorlage 1 - Akz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unkle Formatvorlage 1 - Akz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unkle Formatvorlag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B9631B5-78F2-41C9-869B-9F39066F8104}" styleName="Mittlere Formatvorlage 3 - 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Designformatvorlage 2 - Akz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59" autoAdjust="0"/>
    <p:restoredTop sz="86465" autoAdjust="0"/>
  </p:normalViewPr>
  <p:slideViewPr>
    <p:cSldViewPr snapToObjects="1">
      <p:cViewPr varScale="1">
        <p:scale>
          <a:sx n="58" d="100"/>
          <a:sy n="58" d="100"/>
        </p:scale>
        <p:origin x="2520" y="72"/>
      </p:cViewPr>
      <p:guideLst>
        <p:guide orient="horz" pos="3304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79" d="100"/>
          <a:sy n="79" d="100"/>
        </p:scale>
        <p:origin x="-3918" y="-78"/>
      </p:cViewPr>
      <p:guideLst>
        <p:guide orient="horz" pos="3132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099" cy="497205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fld id="{D0186C01-823A-704E-9AF8-3C1D7A9660AD}" type="datetimeFigureOut">
              <a:rPr lang="de-DE" smtClean="0"/>
              <a:t>03.11.2022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3" y="9445172"/>
            <a:ext cx="2949099" cy="497205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4939" y="9445172"/>
            <a:ext cx="2949099" cy="497205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46A23B4F-C849-F244-B711-ECF8842430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7295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099" cy="498932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fld id="{E2A32546-994D-9A49-BCC5-2111ABB5F262}" type="datetimeFigureOut">
              <a:rPr lang="de-DE" smtClean="0"/>
              <a:t>03.11.2022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3013"/>
            <a:ext cx="237331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8" rIns="91417" bIns="4570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562" y="4785601"/>
            <a:ext cx="5444490" cy="3915489"/>
          </a:xfrm>
          <a:prstGeom prst="rect">
            <a:avLst/>
          </a:prstGeom>
        </p:spPr>
        <p:txBody>
          <a:bodyPr vert="horz" lIns="91417" tIns="45708" rIns="91417" bIns="45708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9445173"/>
            <a:ext cx="2949099" cy="498931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939" y="9445173"/>
            <a:ext cx="2949099" cy="498931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7EBB891A-F955-D84A-BD32-953B7FFCE0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3152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17" y="2537594"/>
            <a:ext cx="5626100" cy="64135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6375" y="5677352"/>
            <a:ext cx="4608513" cy="1567444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3395" b="0" i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Master-Untertitelformat bearbeiten</a:t>
            </a:r>
            <a:endParaRPr lang="en-US" dirty="0"/>
          </a:p>
        </p:txBody>
      </p:sp>
      <p:pic>
        <p:nvPicPr>
          <p:cNvPr id="9" name="Bild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200" y="4769842"/>
            <a:ext cx="4610100" cy="73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95289" y="2897189"/>
            <a:ext cx="6769100" cy="7058024"/>
          </a:xfrm>
          <a:prstGeom prst="rect">
            <a:avLst/>
          </a:prstGeom>
        </p:spPr>
        <p:txBody>
          <a:bodyPr lIns="0" tIns="0" rIns="0" bIns="0" numCol="1" spcCol="144000">
            <a:noAutofit/>
          </a:bodyPr>
          <a:lstStyle>
            <a:lvl1pPr marL="285750" marR="0" indent="-28575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 sz="1800" b="0" i="0" spc="0" baseline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356377" indent="0">
              <a:buNone/>
              <a:defRPr sz="1091"/>
            </a:lvl2pPr>
            <a:lvl3pPr marL="712753" indent="0">
              <a:buNone/>
              <a:defRPr sz="935"/>
            </a:lvl3pPr>
            <a:lvl4pPr marL="1069130" indent="0">
              <a:buNone/>
              <a:defRPr sz="779"/>
            </a:lvl4pPr>
            <a:lvl5pPr marL="1425507" indent="0">
              <a:buNone/>
              <a:defRPr sz="779"/>
            </a:lvl5pPr>
            <a:lvl6pPr marL="1781884" indent="0">
              <a:buNone/>
              <a:defRPr sz="779"/>
            </a:lvl6pPr>
            <a:lvl7pPr marL="2138260" indent="0">
              <a:buNone/>
              <a:defRPr sz="779"/>
            </a:lvl7pPr>
            <a:lvl8pPr marL="2494637" indent="0">
              <a:buNone/>
              <a:defRPr sz="779"/>
            </a:lvl8pPr>
            <a:lvl9pPr marL="2851013" indent="0">
              <a:buNone/>
              <a:defRPr sz="779"/>
            </a:lvl9pPr>
          </a:lstStyle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</a:t>
            </a:r>
          </a:p>
          <a:p>
            <a:pPr marL="285750" marR="0" lvl="0" indent="-28575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</a:t>
            </a:r>
          </a:p>
          <a:p>
            <a:pPr marL="285750" marR="0" lvl="0" indent="-28575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</a:t>
            </a:r>
          </a:p>
          <a:p>
            <a:pPr marL="285750" marR="0" lvl="0" indent="-28575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</a:t>
            </a:r>
          </a:p>
          <a:p>
            <a:pPr marL="285750" marR="0" lvl="0" indent="-28575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</a:t>
            </a:r>
          </a:p>
          <a:p>
            <a:pPr marL="285750" marR="0" lvl="0" indent="-28575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</a:t>
            </a:r>
          </a:p>
          <a:p>
            <a:pPr marL="285750" marR="0" lvl="0" indent="-28575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</a:t>
            </a:r>
          </a:p>
          <a:p>
            <a:pPr marL="285750" marR="0" lvl="0" indent="-28575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</a:t>
            </a:r>
          </a:p>
          <a:p>
            <a:pPr marL="285750" marR="0" lvl="0" indent="-28575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7711" y="2105546"/>
            <a:ext cx="6769100" cy="648767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000" b="0" i="0" baseline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el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bellenplatzhalter 3"/>
          <p:cNvSpPr>
            <a:spLocks noGrp="1"/>
          </p:cNvSpPr>
          <p:nvPr>
            <p:ph type="tbl" sz="quarter" idx="11"/>
          </p:nvPr>
        </p:nvSpPr>
        <p:spPr>
          <a:xfrm>
            <a:off x="395288" y="2897188"/>
            <a:ext cx="6769100" cy="410527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95288" y="7145338"/>
            <a:ext cx="3313112" cy="2809874"/>
          </a:xfrm>
          <a:prstGeom prst="rect">
            <a:avLst/>
          </a:prstGeom>
        </p:spPr>
        <p:txBody>
          <a:bodyPr lIns="0" tIns="0" rIns="0" bIns="0" numCol="1" spcCol="144000">
            <a:noAutofit/>
          </a:bodyPr>
          <a:lstStyle>
            <a:lvl1pPr marL="202064" marR="0" indent="-202064" algn="l" defTabSz="712753" rtl="0" eaLnBrk="1" fontAlgn="auto" latinLnBrk="0" hangingPunct="1">
              <a:lnSpc>
                <a:spcPct val="100000"/>
              </a:lnSpc>
              <a:spcBef>
                <a:spcPts val="779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 sz="1100" b="0" i="0" spc="0" baseline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356377" indent="0">
              <a:buNone/>
              <a:defRPr sz="1091"/>
            </a:lvl2pPr>
            <a:lvl3pPr marL="712753" indent="0">
              <a:buNone/>
              <a:defRPr sz="935"/>
            </a:lvl3pPr>
            <a:lvl4pPr marL="1069130" indent="0">
              <a:buNone/>
              <a:defRPr sz="779"/>
            </a:lvl4pPr>
            <a:lvl5pPr marL="1425507" indent="0">
              <a:buNone/>
              <a:defRPr sz="779"/>
            </a:lvl5pPr>
            <a:lvl6pPr marL="1781884" indent="0">
              <a:buNone/>
              <a:defRPr sz="779"/>
            </a:lvl6pPr>
            <a:lvl7pPr marL="2138260" indent="0">
              <a:buNone/>
              <a:defRPr sz="779"/>
            </a:lvl7pPr>
            <a:lvl8pPr marL="2494637" indent="0">
              <a:buNone/>
              <a:defRPr sz="779"/>
            </a:lvl8pPr>
            <a:lvl9pPr marL="2851013" indent="0">
              <a:buNone/>
              <a:defRPr sz="779"/>
            </a:lvl9pPr>
          </a:lstStyle>
          <a:p>
            <a:pPr marL="202064" marR="0" lvl="0" indent="-202064" algn="l" defTabSz="712753" rtl="0" eaLnBrk="1" fontAlgn="auto" latinLnBrk="0" hangingPunct="1">
              <a:lnSpc>
                <a:spcPct val="100000"/>
              </a:lnSpc>
              <a:spcBef>
                <a:spcPts val="779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11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11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11 Pt.</a:t>
            </a:r>
          </a:p>
          <a:p>
            <a:pPr marL="202064" marR="0" lvl="0" indent="-202064" algn="l" defTabSz="712753" rtl="0" eaLnBrk="1" fontAlgn="auto" latinLnBrk="0" hangingPunct="1">
              <a:lnSpc>
                <a:spcPct val="100000"/>
              </a:lnSpc>
              <a:spcBef>
                <a:spcPts val="779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endParaRPr lang="de-DE" dirty="0" smtClean="0"/>
          </a:p>
          <a:p>
            <a:pPr marL="202064" marR="0" lvl="0" indent="-202064" algn="l" defTabSz="712753" rtl="0" eaLnBrk="1" fontAlgn="auto" latinLnBrk="0" hangingPunct="1">
              <a:lnSpc>
                <a:spcPct val="100000"/>
              </a:lnSpc>
              <a:spcBef>
                <a:spcPts val="779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endParaRPr lang="de-DE" dirty="0" smtClean="0"/>
          </a:p>
          <a:p>
            <a:pPr marL="202064" marR="0" lvl="0" indent="-202064" algn="l" defTabSz="712753" rtl="0" eaLnBrk="1" fontAlgn="auto" latinLnBrk="0" hangingPunct="1">
              <a:lnSpc>
                <a:spcPct val="100000"/>
              </a:lnSpc>
              <a:spcBef>
                <a:spcPts val="779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endParaRPr lang="de-DE" dirty="0" smtClean="0"/>
          </a:p>
          <a:p>
            <a:pPr marL="202064" marR="0" lvl="0" indent="-202064" algn="l" defTabSz="712753" rtl="0" eaLnBrk="1" fontAlgn="auto" latinLnBrk="0" hangingPunct="1">
              <a:lnSpc>
                <a:spcPct val="100000"/>
              </a:lnSpc>
              <a:spcBef>
                <a:spcPts val="779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.HelveticaNeueDeskInterface-Regular" charset="-120"/>
              <a:buChar char="●"/>
              <a:tabLst/>
              <a:defRPr/>
            </a:pPr>
            <a:endParaRPr lang="de-DE" dirty="0" smtClean="0"/>
          </a:p>
        </p:txBody>
      </p:sp>
      <p:sp>
        <p:nvSpPr>
          <p:cNvPr id="9" name="Textplatzhalter 3"/>
          <p:cNvSpPr>
            <a:spLocks noGrp="1"/>
          </p:cNvSpPr>
          <p:nvPr>
            <p:ph type="body" sz="half" idx="12" hasCustomPrompt="1"/>
          </p:nvPr>
        </p:nvSpPr>
        <p:spPr>
          <a:xfrm>
            <a:off x="3851277" y="7145338"/>
            <a:ext cx="3313111" cy="2809874"/>
          </a:xfrm>
          <a:prstGeom prst="rect">
            <a:avLst/>
          </a:prstGeom>
        </p:spPr>
        <p:txBody>
          <a:bodyPr lIns="0" tIns="0" rIns="0" bIns="0" numCol="1" spcCol="144000">
            <a:noAutofit/>
          </a:bodyPr>
          <a:lstStyle>
            <a:lvl1pPr marL="0" indent="0">
              <a:lnSpc>
                <a:spcPct val="100000"/>
              </a:lnSpc>
              <a:buNone/>
              <a:defRPr sz="1100" b="0" i="0" baseline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356377" indent="0">
              <a:buNone/>
              <a:defRPr sz="1091"/>
            </a:lvl2pPr>
            <a:lvl3pPr marL="712753" indent="0">
              <a:buNone/>
              <a:defRPr sz="935"/>
            </a:lvl3pPr>
            <a:lvl4pPr marL="1069130" indent="0">
              <a:buNone/>
              <a:defRPr sz="779"/>
            </a:lvl4pPr>
            <a:lvl5pPr marL="1425507" indent="0">
              <a:buNone/>
              <a:defRPr sz="779"/>
            </a:lvl5pPr>
            <a:lvl6pPr marL="1781884" indent="0">
              <a:buNone/>
              <a:defRPr sz="779"/>
            </a:lvl6pPr>
            <a:lvl7pPr marL="2138260" indent="0">
              <a:buNone/>
              <a:defRPr sz="779"/>
            </a:lvl7pPr>
            <a:lvl8pPr marL="2494637" indent="0">
              <a:buNone/>
              <a:defRPr sz="779"/>
            </a:lvl8pPr>
            <a:lvl9pPr marL="2851013" indent="0">
              <a:buNone/>
              <a:defRPr sz="779"/>
            </a:lvl9pPr>
          </a:lstStyle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11 Pt. 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7711" y="2105546"/>
            <a:ext cx="6769100" cy="648767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000" b="0" i="0" baseline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 +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abellenplatzhalter 3"/>
          <p:cNvSpPr>
            <a:spLocks noGrp="1"/>
          </p:cNvSpPr>
          <p:nvPr>
            <p:ph type="tbl" sz="quarter" idx="11"/>
          </p:nvPr>
        </p:nvSpPr>
        <p:spPr>
          <a:xfrm>
            <a:off x="395288" y="2897188"/>
            <a:ext cx="3313112" cy="4105275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12" hasCustomPrompt="1"/>
          </p:nvPr>
        </p:nvSpPr>
        <p:spPr>
          <a:xfrm>
            <a:off x="3851275" y="2897188"/>
            <a:ext cx="3313112" cy="4105275"/>
          </a:xfrm>
          <a:prstGeom prst="rect">
            <a:avLst/>
          </a:prstGeom>
        </p:spPr>
        <p:txBody>
          <a:bodyPr lIns="0" tIns="0" rIns="0" bIns="0" numCol="1" spcCol="144000">
            <a:noAutofit/>
          </a:bodyPr>
          <a:lstStyle>
            <a:lvl1pPr marL="0" indent="0">
              <a:lnSpc>
                <a:spcPts val="1800"/>
              </a:lnSpc>
              <a:buNone/>
              <a:defRPr sz="1400" b="0" i="0" baseline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356377" indent="0">
              <a:buNone/>
              <a:defRPr sz="1091"/>
            </a:lvl2pPr>
            <a:lvl3pPr marL="712753" indent="0">
              <a:buNone/>
              <a:defRPr sz="935"/>
            </a:lvl3pPr>
            <a:lvl4pPr marL="1069130" indent="0">
              <a:buNone/>
              <a:defRPr sz="779"/>
            </a:lvl4pPr>
            <a:lvl5pPr marL="1425507" indent="0">
              <a:buNone/>
              <a:defRPr sz="779"/>
            </a:lvl5pPr>
            <a:lvl6pPr marL="1781884" indent="0">
              <a:buNone/>
              <a:defRPr sz="779"/>
            </a:lvl6pPr>
            <a:lvl7pPr marL="2138260" indent="0">
              <a:buNone/>
              <a:defRPr sz="779"/>
            </a:lvl7pPr>
            <a:lvl8pPr marL="2494637" indent="0">
              <a:buNone/>
              <a:defRPr sz="779"/>
            </a:lvl8pPr>
            <a:lvl9pPr marL="2851013" indent="0">
              <a:buNone/>
              <a:defRPr sz="779"/>
            </a:lvl9pPr>
          </a:lstStyle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</a:t>
            </a:r>
          </a:p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</a:t>
            </a:r>
          </a:p>
        </p:txBody>
      </p:sp>
      <p:sp>
        <p:nvSpPr>
          <p:cNvPr id="22" name="Picture Placeholder 2"/>
          <p:cNvSpPr>
            <a:spLocks noGrp="1"/>
          </p:cNvSpPr>
          <p:nvPr>
            <p:ph type="pic" idx="13"/>
          </p:nvPr>
        </p:nvSpPr>
        <p:spPr>
          <a:xfrm>
            <a:off x="395289" y="7145337"/>
            <a:ext cx="3313112" cy="2809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24" name="Picture Placeholder 2"/>
          <p:cNvSpPr>
            <a:spLocks noGrp="1"/>
          </p:cNvSpPr>
          <p:nvPr>
            <p:ph type="pic" idx="14"/>
          </p:nvPr>
        </p:nvSpPr>
        <p:spPr>
          <a:xfrm>
            <a:off x="3851275" y="7145337"/>
            <a:ext cx="3313113" cy="2809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7711" y="2105546"/>
            <a:ext cx="6769100" cy="648767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000" b="0" i="0" baseline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 noChangeAspect="1"/>
          </p:cNvSpPr>
          <p:nvPr>
            <p:ph type="pic" idx="10"/>
          </p:nvPr>
        </p:nvSpPr>
        <p:spPr>
          <a:xfrm>
            <a:off x="395288" y="2105025"/>
            <a:ext cx="6769100" cy="785018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395289" y="6065838"/>
            <a:ext cx="6769100" cy="3889375"/>
          </a:xfrm>
          <a:prstGeom prst="rect">
            <a:avLst/>
          </a:prstGeom>
          <a:solidFill>
            <a:srgbClr val="ECF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73"/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91" t="10538" r="10705" b="6518"/>
          <a:stretch/>
        </p:blipFill>
        <p:spPr>
          <a:xfrm>
            <a:off x="4643933" y="6786066"/>
            <a:ext cx="2413416" cy="2443396"/>
          </a:xfrm>
          <a:prstGeom prst="rect">
            <a:avLst/>
          </a:prstGeom>
        </p:spPr>
      </p:pic>
      <p:cxnSp>
        <p:nvCxnSpPr>
          <p:cNvPr id="12" name="Gerade Verbindung 11"/>
          <p:cNvCxnSpPr/>
          <p:nvPr userDrawn="1"/>
        </p:nvCxnSpPr>
        <p:spPr>
          <a:xfrm>
            <a:off x="267142" y="9317763"/>
            <a:ext cx="7025391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 userDrawn="1"/>
        </p:nvCxnSpPr>
        <p:spPr>
          <a:xfrm>
            <a:off x="338579" y="6714058"/>
            <a:ext cx="7025391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01495" y="7469957"/>
            <a:ext cx="4030868" cy="1512936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395" b="0" i="0" baseline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Kapitel X: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 noChangeAspect="1"/>
          </p:cNvSpPr>
          <p:nvPr>
            <p:ph type="pic" idx="10"/>
          </p:nvPr>
        </p:nvSpPr>
        <p:spPr>
          <a:xfrm>
            <a:off x="395288" y="2897187"/>
            <a:ext cx="6769100" cy="70580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7711" y="2105546"/>
            <a:ext cx="6769100" cy="648767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000" b="0" i="0" baseline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2"/>
          <p:cNvSpPr>
            <a:spLocks noGrp="1"/>
          </p:cNvSpPr>
          <p:nvPr>
            <p:ph type="pic" idx="11"/>
          </p:nvPr>
        </p:nvSpPr>
        <p:spPr>
          <a:xfrm>
            <a:off x="395289" y="6065837"/>
            <a:ext cx="3313112" cy="3097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idx="13"/>
          </p:nvPr>
        </p:nvSpPr>
        <p:spPr>
          <a:xfrm>
            <a:off x="3851275" y="6065836"/>
            <a:ext cx="3313113" cy="3097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7711" y="2105546"/>
            <a:ext cx="6769100" cy="648767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000" b="0" i="0" baseline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395288" y="2897187"/>
            <a:ext cx="3313112" cy="30241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5"/>
          </p:nvPr>
        </p:nvSpPr>
        <p:spPr>
          <a:xfrm>
            <a:off x="3851274" y="2897187"/>
            <a:ext cx="3313113" cy="3024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s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95288" y="2897188"/>
            <a:ext cx="6769099" cy="193283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400"/>
              </a:lnSpc>
              <a:buNone/>
              <a:defRPr sz="1800" b="0" i="0" baseline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356377" indent="0">
              <a:buNone/>
              <a:defRPr sz="1091"/>
            </a:lvl2pPr>
            <a:lvl3pPr marL="712753" indent="0">
              <a:buNone/>
              <a:defRPr sz="935"/>
            </a:lvl3pPr>
            <a:lvl4pPr marL="1069130" indent="0">
              <a:buNone/>
              <a:defRPr sz="779"/>
            </a:lvl4pPr>
            <a:lvl5pPr marL="1425507" indent="0">
              <a:buNone/>
              <a:defRPr sz="779"/>
            </a:lvl5pPr>
            <a:lvl6pPr marL="1781884" indent="0">
              <a:buNone/>
              <a:defRPr sz="779"/>
            </a:lvl6pPr>
            <a:lvl7pPr marL="2138260" indent="0">
              <a:buNone/>
              <a:defRPr sz="779"/>
            </a:lvl7pPr>
            <a:lvl8pPr marL="2494637" indent="0">
              <a:buNone/>
              <a:defRPr sz="779"/>
            </a:lvl8pPr>
            <a:lvl9pPr marL="2851013" indent="0">
              <a:buNone/>
              <a:defRPr sz="779"/>
            </a:lvl9pPr>
          </a:lstStyle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7711" y="2105546"/>
            <a:ext cx="6769100" cy="648767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000" b="0" i="0" baseline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  <p:sp>
        <p:nvSpPr>
          <p:cNvPr id="9" name="Picture Placeholder 2"/>
          <p:cNvSpPr>
            <a:spLocks noGrp="1" noChangeAspect="1"/>
          </p:cNvSpPr>
          <p:nvPr>
            <p:ph type="pic" idx="10"/>
          </p:nvPr>
        </p:nvSpPr>
        <p:spPr>
          <a:xfrm>
            <a:off x="395288" y="4986337"/>
            <a:ext cx="6769100" cy="4968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95289" y="2897188"/>
            <a:ext cx="6769099" cy="194468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400"/>
              </a:lnSpc>
              <a:buNone/>
              <a:defRPr sz="1800" b="0" i="0" baseline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356377" indent="0">
              <a:buNone/>
              <a:defRPr sz="1091"/>
            </a:lvl2pPr>
            <a:lvl3pPr marL="712753" indent="0">
              <a:buNone/>
              <a:defRPr sz="935"/>
            </a:lvl3pPr>
            <a:lvl4pPr marL="1069130" indent="0">
              <a:buNone/>
              <a:defRPr sz="779"/>
            </a:lvl4pPr>
            <a:lvl5pPr marL="1425507" indent="0">
              <a:buNone/>
              <a:defRPr sz="779"/>
            </a:lvl5pPr>
            <a:lvl6pPr marL="1781884" indent="0">
              <a:buNone/>
              <a:defRPr sz="779"/>
            </a:lvl6pPr>
            <a:lvl7pPr marL="2138260" indent="0">
              <a:buNone/>
              <a:defRPr sz="779"/>
            </a:lvl7pPr>
            <a:lvl8pPr marL="2494637" indent="0">
              <a:buNone/>
              <a:defRPr sz="779"/>
            </a:lvl8pPr>
            <a:lvl9pPr marL="2851013" indent="0">
              <a:buNone/>
              <a:defRPr sz="779"/>
            </a:lvl9pPr>
          </a:lstStyle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>
            <a:off x="395289" y="7650161"/>
            <a:ext cx="3313112" cy="23050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idx="13"/>
          </p:nvPr>
        </p:nvSpPr>
        <p:spPr>
          <a:xfrm>
            <a:off x="3851275" y="7650161"/>
            <a:ext cx="3313113" cy="23050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idx="14"/>
          </p:nvPr>
        </p:nvSpPr>
        <p:spPr>
          <a:xfrm>
            <a:off x="395288" y="4995985"/>
            <a:ext cx="3313112" cy="24381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idx="15"/>
          </p:nvPr>
        </p:nvSpPr>
        <p:spPr>
          <a:xfrm>
            <a:off x="3851274" y="4995986"/>
            <a:ext cx="3313113" cy="243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anchor="t"/>
          <a:lstStyle>
            <a:lvl1pPr marL="0" indent="0">
              <a:buNone/>
              <a:defRPr sz="2494"/>
            </a:lvl1pPr>
            <a:lvl2pPr marL="356377" indent="0">
              <a:buNone/>
              <a:defRPr sz="2182"/>
            </a:lvl2pPr>
            <a:lvl3pPr marL="712753" indent="0">
              <a:buNone/>
              <a:defRPr sz="1871"/>
            </a:lvl3pPr>
            <a:lvl4pPr marL="1069130" indent="0">
              <a:buNone/>
              <a:defRPr sz="1559"/>
            </a:lvl4pPr>
            <a:lvl5pPr marL="1425507" indent="0">
              <a:buNone/>
              <a:defRPr sz="1559"/>
            </a:lvl5pPr>
            <a:lvl6pPr marL="1781884" indent="0">
              <a:buNone/>
              <a:defRPr sz="1559"/>
            </a:lvl6pPr>
            <a:lvl7pPr marL="2138260" indent="0">
              <a:buNone/>
              <a:defRPr sz="1559"/>
            </a:lvl7pPr>
            <a:lvl8pPr marL="2494637" indent="0">
              <a:buNone/>
              <a:defRPr sz="1559"/>
            </a:lvl8pPr>
            <a:lvl9pPr marL="2851013" indent="0">
              <a:buNone/>
              <a:defRPr sz="1559"/>
            </a:lvl9pPr>
          </a:lstStyle>
          <a:p>
            <a:r>
              <a:rPr lang="de-DE" dirty="0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7711" y="2105546"/>
            <a:ext cx="6769100" cy="648767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000" b="0" i="0" baseline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95288" y="2897188"/>
            <a:ext cx="6769101" cy="7273254"/>
          </a:xfrm>
          <a:prstGeom prst="rect">
            <a:avLst/>
          </a:prstGeom>
        </p:spPr>
        <p:txBody>
          <a:bodyPr lIns="0" tIns="0" rIns="0" bIns="0" numCol="1" spcCol="144000">
            <a:noAutofit/>
          </a:bodyPr>
          <a:lstStyle>
            <a:lvl1pPr marL="0" indent="0">
              <a:lnSpc>
                <a:spcPts val="2400"/>
              </a:lnSpc>
              <a:buNone/>
              <a:defRPr sz="1800" b="0" i="0" baseline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356377" indent="0">
              <a:buNone/>
              <a:defRPr sz="1091"/>
            </a:lvl2pPr>
            <a:lvl3pPr marL="712753" indent="0">
              <a:buNone/>
              <a:defRPr sz="935"/>
            </a:lvl3pPr>
            <a:lvl4pPr marL="1069130" indent="0">
              <a:buNone/>
              <a:defRPr sz="779"/>
            </a:lvl4pPr>
            <a:lvl5pPr marL="1425507" indent="0">
              <a:buNone/>
              <a:defRPr sz="779"/>
            </a:lvl5pPr>
            <a:lvl6pPr marL="1781884" indent="0">
              <a:buNone/>
              <a:defRPr sz="779"/>
            </a:lvl6pPr>
            <a:lvl7pPr marL="2138260" indent="0">
              <a:buNone/>
              <a:defRPr sz="779"/>
            </a:lvl7pPr>
            <a:lvl8pPr marL="2494637" indent="0">
              <a:buNone/>
              <a:defRPr sz="779"/>
            </a:lvl8pPr>
            <a:lvl9pPr marL="2851013" indent="0">
              <a:buNone/>
              <a:defRPr sz="779"/>
            </a:lvl9pPr>
          </a:lstStyle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18 Pt. </a:t>
            </a:r>
          </a:p>
          <a:p>
            <a:pPr lvl="0"/>
            <a:endParaRPr lang="de-DE" dirty="0" smtClean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7711" y="2105546"/>
            <a:ext cx="6769100" cy="648767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000" b="0" i="0" baseline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 (klei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95289" y="2897189"/>
            <a:ext cx="6769100" cy="7058024"/>
          </a:xfrm>
          <a:prstGeom prst="rect">
            <a:avLst/>
          </a:prstGeom>
        </p:spPr>
        <p:txBody>
          <a:bodyPr lIns="0" tIns="0" rIns="0" bIns="0" numCol="1" spcCol="144000">
            <a:noAutofit/>
          </a:bodyPr>
          <a:lstStyle>
            <a:lvl1pPr marL="0" indent="0">
              <a:lnSpc>
                <a:spcPts val="1800"/>
              </a:lnSpc>
              <a:buNone/>
              <a:defRPr sz="1400" b="0" i="0" baseline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356377" indent="0">
              <a:buNone/>
              <a:defRPr sz="1091"/>
            </a:lvl2pPr>
            <a:lvl3pPr marL="712753" indent="0">
              <a:buNone/>
              <a:defRPr sz="935"/>
            </a:lvl3pPr>
            <a:lvl4pPr marL="1069130" indent="0">
              <a:buNone/>
              <a:defRPr sz="779"/>
            </a:lvl4pPr>
            <a:lvl5pPr marL="1425507" indent="0">
              <a:buNone/>
              <a:defRPr sz="779"/>
            </a:lvl5pPr>
            <a:lvl6pPr marL="1781884" indent="0">
              <a:buNone/>
              <a:defRPr sz="779"/>
            </a:lvl6pPr>
            <a:lvl7pPr marL="2138260" indent="0">
              <a:buNone/>
              <a:defRPr sz="779"/>
            </a:lvl7pPr>
            <a:lvl8pPr marL="2494637" indent="0">
              <a:buNone/>
              <a:defRPr sz="779"/>
            </a:lvl8pPr>
            <a:lvl9pPr marL="2851013" indent="0">
              <a:buNone/>
              <a:defRPr sz="779"/>
            </a:lvl9pPr>
          </a:lstStyle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</a:t>
            </a:r>
          </a:p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</a:t>
            </a:r>
          </a:p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 Fließtext </a:t>
            </a:r>
            <a:r>
              <a:rPr lang="de-DE" dirty="0" err="1" smtClean="0"/>
              <a:t>Myriad</a:t>
            </a:r>
            <a:r>
              <a:rPr lang="de-DE" dirty="0" smtClean="0"/>
              <a:t> Pro Regular 14 Pt.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7711" y="2105546"/>
            <a:ext cx="6769100" cy="648767"/>
          </a:xfrm>
          <a:prstGeom prst="rect">
            <a:avLst/>
          </a:prstGeom>
          <a:ln>
            <a:noFill/>
          </a:ln>
        </p:spPr>
        <p:txBody>
          <a:bodyPr lIns="0" tIns="0" rIns="0" bIns="0"/>
          <a:lstStyle>
            <a:lvl1pPr marL="0" indent="0" algn="l">
              <a:buNone/>
              <a:defRPr sz="3000" b="0" i="0" baseline="0">
                <a:latin typeface="Myriad Pro" charset="0"/>
                <a:ea typeface="Myriad Pro" charset="0"/>
                <a:cs typeface="Myriad Pro" charset="0"/>
              </a:defRPr>
            </a:lvl1pPr>
            <a:lvl2pPr marL="356377" indent="0" algn="ctr">
              <a:buNone/>
              <a:defRPr sz="1559"/>
            </a:lvl2pPr>
            <a:lvl3pPr marL="712753" indent="0" algn="ctr">
              <a:buNone/>
              <a:defRPr sz="1403"/>
            </a:lvl3pPr>
            <a:lvl4pPr marL="1069130" indent="0" algn="ctr">
              <a:buNone/>
              <a:defRPr sz="1247"/>
            </a:lvl4pPr>
            <a:lvl5pPr marL="1425507" indent="0" algn="ctr">
              <a:buNone/>
              <a:defRPr sz="1247"/>
            </a:lvl5pPr>
            <a:lvl6pPr marL="1781884" indent="0" algn="ctr">
              <a:buNone/>
              <a:defRPr sz="1247"/>
            </a:lvl6pPr>
            <a:lvl7pPr marL="2138260" indent="0" algn="ctr">
              <a:buNone/>
              <a:defRPr sz="1247"/>
            </a:lvl7pPr>
            <a:lvl8pPr marL="2494637" indent="0" algn="ctr">
              <a:buNone/>
              <a:defRPr sz="1247"/>
            </a:lvl8pPr>
            <a:lvl9pPr marL="2851013" indent="0" algn="ctr">
              <a:buNone/>
              <a:defRPr sz="1247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 userDrawn="1"/>
        </p:nvSpPr>
        <p:spPr>
          <a:xfrm>
            <a:off x="6588149" y="10182335"/>
            <a:ext cx="560810" cy="132024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fld id="{D8658477-6BDC-0346-BECE-F536A96DE0A8}" type="slidenum">
              <a:rPr lang="de-DE" sz="858" b="0" i="0" smtClean="0">
                <a:solidFill>
                  <a:schemeClr val="accent3"/>
                </a:solidFill>
                <a:latin typeface="Myriad Pro" charset="0"/>
                <a:ea typeface="Myriad Pro" charset="0"/>
                <a:cs typeface="Myriad Pro" charset="0"/>
              </a:rPr>
              <a:pPr algn="r"/>
              <a:t>‹Nr.›</a:t>
            </a:fld>
            <a:endParaRPr lang="de-DE" sz="858" b="0" i="0" dirty="0">
              <a:solidFill>
                <a:schemeClr val="accent3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sp>
        <p:nvSpPr>
          <p:cNvPr id="9" name="Textfeld 8"/>
          <p:cNvSpPr txBox="1"/>
          <p:nvPr userDrawn="1"/>
        </p:nvSpPr>
        <p:spPr>
          <a:xfrm>
            <a:off x="395288" y="10194427"/>
            <a:ext cx="1440333" cy="2640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DE" sz="858" b="0" i="0" dirty="0" smtClean="0">
                <a:solidFill>
                  <a:schemeClr val="accent3"/>
                </a:solidFill>
                <a:latin typeface="Myriad Pro" charset="0"/>
                <a:ea typeface="Myriad Pro" charset="0"/>
                <a:cs typeface="Myriad Pro" charset="0"/>
              </a:rPr>
              <a:t>Stand 01.01.2021</a:t>
            </a:r>
            <a:r>
              <a:rPr lang="de-DE" sz="858" b="0" i="0" dirty="0" smtClean="0">
                <a:solidFill>
                  <a:schemeClr val="accent3"/>
                </a:solidFill>
                <a:latin typeface="Source Sans Pro" charset="0"/>
                <a:ea typeface="Source Sans Pro" charset="0"/>
                <a:cs typeface="Source Sans Pro" charset="0"/>
              </a:rPr>
              <a:t>		</a:t>
            </a:r>
            <a:endParaRPr lang="de-DE" sz="858" b="0" i="0" dirty="0">
              <a:solidFill>
                <a:schemeClr val="accent3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324221" y="305346"/>
            <a:ext cx="6912000" cy="11521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3"/>
          </a:p>
        </p:txBody>
      </p:sp>
      <p:sp>
        <p:nvSpPr>
          <p:cNvPr id="6" name="Titel 6"/>
          <p:cNvSpPr txBox="1">
            <a:spLocks/>
          </p:cNvSpPr>
          <p:nvPr userDrawn="1"/>
        </p:nvSpPr>
        <p:spPr>
          <a:xfrm>
            <a:off x="756317" y="476088"/>
            <a:ext cx="2952083" cy="765362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30000"/>
              </a:lnSpc>
            </a:pPr>
            <a:r>
              <a:rPr lang="de-DE" sz="1414" b="1" i="0" spc="86" baseline="0" dirty="0" smtClean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rPr>
              <a:t>Entgeltverzeichnis</a:t>
            </a:r>
          </a:p>
          <a:p>
            <a:pPr algn="l">
              <a:lnSpc>
                <a:spcPct val="130000"/>
              </a:lnSpc>
            </a:pPr>
            <a:r>
              <a:rPr lang="de-DE" sz="1414" b="1" i="0" spc="86" baseline="0" dirty="0" smtClean="0">
                <a:solidFill>
                  <a:schemeClr val="accent1"/>
                </a:solidFill>
                <a:latin typeface="Myriad Pro" charset="0"/>
                <a:ea typeface="Myriad Pro" charset="0"/>
                <a:cs typeface="Myriad Pro" charset="0"/>
              </a:rPr>
              <a:t>Gästezimmer</a:t>
            </a:r>
            <a:endParaRPr lang="de-DE" sz="1414" b="1" i="0" spc="86" baseline="0" dirty="0">
              <a:solidFill>
                <a:schemeClr val="accent1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  <p:pic>
        <p:nvPicPr>
          <p:cNvPr id="3" name="Bild 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937" y="94506"/>
            <a:ext cx="3797300" cy="1651000"/>
          </a:xfrm>
          <a:prstGeom prst="rect">
            <a:avLst/>
          </a:prstGeom>
        </p:spPr>
      </p:pic>
      <p:cxnSp>
        <p:nvCxnSpPr>
          <p:cNvPr id="7" name="Gerade Verbindung 6"/>
          <p:cNvCxnSpPr/>
          <p:nvPr userDrawn="1"/>
        </p:nvCxnSpPr>
        <p:spPr>
          <a:xfrm>
            <a:off x="324221" y="1457474"/>
            <a:ext cx="6912000" cy="0"/>
          </a:xfrm>
          <a:prstGeom prst="line">
            <a:avLst/>
          </a:prstGeom>
          <a:ln w="60325">
            <a:solidFill>
              <a:schemeClr val="tx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06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23" r:id="rId2"/>
    <p:sldLayoutId id="2147483711" r:id="rId3"/>
    <p:sldLayoutId id="2147483712" r:id="rId4"/>
    <p:sldLayoutId id="2147483713" r:id="rId5"/>
    <p:sldLayoutId id="2147483751" r:id="rId6"/>
    <p:sldLayoutId id="2147483750" r:id="rId7"/>
    <p:sldLayoutId id="2147483715" r:id="rId8"/>
    <p:sldLayoutId id="2147483725" r:id="rId9"/>
    <p:sldLayoutId id="2147483724" r:id="rId10"/>
    <p:sldLayoutId id="2147483722" r:id="rId11"/>
    <p:sldLayoutId id="2147483719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712753" rtl="0" eaLnBrk="1" latinLnBrk="0" hangingPunct="1">
        <a:lnSpc>
          <a:spcPct val="90000"/>
        </a:lnSpc>
        <a:spcBef>
          <a:spcPct val="0"/>
        </a:spcBef>
        <a:buNone/>
        <a:defRPr sz="3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188" indent="-178188" algn="l" defTabSz="712753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182" kern="1200">
          <a:solidFill>
            <a:schemeClr val="tx1"/>
          </a:solidFill>
          <a:latin typeface="+mn-lt"/>
          <a:ea typeface="+mn-ea"/>
          <a:cs typeface="+mn-cs"/>
        </a:defRPr>
      </a:lvl1pPr>
      <a:lvl2pPr marL="534565" indent="-178188" algn="l" defTabSz="712753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2pPr>
      <a:lvl3pPr marL="890942" indent="-178188" algn="l" defTabSz="712753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3pPr>
      <a:lvl4pPr marL="1247318" indent="-178188" algn="l" defTabSz="712753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4pPr>
      <a:lvl5pPr marL="1603695" indent="-178188" algn="l" defTabSz="712753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5pPr>
      <a:lvl6pPr marL="1960072" indent="-178188" algn="l" defTabSz="712753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6pPr>
      <a:lvl7pPr marL="2316448" indent="-178188" algn="l" defTabSz="712753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7pPr>
      <a:lvl8pPr marL="2672825" indent="-178188" algn="l" defTabSz="712753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8pPr>
      <a:lvl9pPr marL="3029202" indent="-178188" algn="l" defTabSz="712753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2753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1pPr>
      <a:lvl2pPr marL="356377" algn="l" defTabSz="712753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2pPr>
      <a:lvl3pPr marL="712753" algn="l" defTabSz="712753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3pPr>
      <a:lvl4pPr marL="1069130" algn="l" defTabSz="712753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4pPr>
      <a:lvl5pPr marL="1425507" algn="l" defTabSz="712753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5pPr>
      <a:lvl6pPr marL="1781884" algn="l" defTabSz="712753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6pPr>
      <a:lvl7pPr marL="2138260" algn="l" defTabSz="712753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7pPr>
      <a:lvl8pPr marL="2494637" algn="l" defTabSz="712753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8pPr>
      <a:lvl9pPr marL="2851013" algn="l" defTabSz="712753" rtl="0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" pos="3107" userDrawn="1">
          <p15:clr>
            <a:srgbClr val="F26B43"/>
          </p15:clr>
        </p15:guide>
        <p15:guide id="5" pos="3197" userDrawn="1">
          <p15:clr>
            <a:srgbClr val="F26B43"/>
          </p15:clr>
        </p15:guide>
        <p15:guide id="7" orient="horz" pos="2370" userDrawn="1">
          <p15:clr>
            <a:srgbClr val="F26B43"/>
          </p15:clr>
        </p15:guide>
        <p15:guide id="9" pos="3833" userDrawn="1">
          <p15:clr>
            <a:srgbClr val="F26B43"/>
          </p15:clr>
        </p15:guide>
        <p15:guide id="10" pos="3923" userDrawn="1">
          <p15:clr>
            <a:srgbClr val="F26B43"/>
          </p15:clr>
        </p15:guide>
        <p15:guide id="12" pos="4513" userDrawn="1">
          <p15:clr>
            <a:srgbClr val="F26B43"/>
          </p15:clr>
        </p15:guide>
        <p15:guide id="15" pos="839" userDrawn="1">
          <p15:clr>
            <a:srgbClr val="F26B43"/>
          </p15:clr>
        </p15:guide>
        <p15:guide id="16" pos="930" userDrawn="1">
          <p15:clr>
            <a:srgbClr val="F26B43"/>
          </p15:clr>
        </p15:guide>
        <p15:guide id="17" pos="249" userDrawn="1">
          <p15:clr>
            <a:srgbClr val="F26B43"/>
          </p15:clr>
        </p15:guide>
        <p15:guide id="19" pos="1565" userDrawn="1">
          <p15:clr>
            <a:srgbClr val="F26B43"/>
          </p15:clr>
        </p15:guide>
        <p15:guide id="20" pos="1655" userDrawn="1">
          <p15:clr>
            <a:srgbClr val="F26B43"/>
          </p15:clr>
        </p15:guide>
        <p15:guide id="23" pos="2336" userDrawn="1">
          <p15:clr>
            <a:srgbClr val="F26B43"/>
          </p15:clr>
        </p15:guide>
        <p15:guide id="25" pos="2426" userDrawn="1">
          <p15:clr>
            <a:srgbClr val="F26B43"/>
          </p15:clr>
        </p15:guide>
        <p15:guide id="26" orient="horz" pos="1326" userDrawn="1">
          <p15:clr>
            <a:srgbClr val="F26B43"/>
          </p15:clr>
        </p15:guide>
        <p15:guide id="27" orient="horz" pos="3821" userDrawn="1">
          <p15:clr>
            <a:srgbClr val="F26B43"/>
          </p15:clr>
        </p15:guide>
        <p15:guide id="28" orient="horz" pos="4411" userDrawn="1">
          <p15:clr>
            <a:srgbClr val="F26B43"/>
          </p15:clr>
        </p15:guide>
        <p15:guide id="29" orient="horz" pos="3050" userDrawn="1">
          <p15:clr>
            <a:srgbClr val="F26B43"/>
          </p15:clr>
        </p15:guide>
        <p15:guide id="30" orient="horz" pos="5091" userDrawn="1">
          <p15:clr>
            <a:srgbClr val="F26B43"/>
          </p15:clr>
        </p15:guide>
        <p15:guide id="32" orient="horz" pos="5862" userDrawn="1">
          <p15:clr>
            <a:srgbClr val="F26B43"/>
          </p15:clr>
        </p15:guide>
        <p15:guide id="35" orient="horz" pos="1009" userDrawn="1">
          <p15:clr>
            <a:srgbClr val="F26B43"/>
          </p15:clr>
        </p15:guide>
        <p15:guide id="36" orient="horz" pos="238" userDrawn="1">
          <p15:clr>
            <a:srgbClr val="F26B43"/>
          </p15:clr>
        </p15:guide>
        <p15:guide id="37" orient="horz" pos="3141" userDrawn="1">
          <p15:clr>
            <a:srgbClr val="F26B43"/>
          </p15:clr>
        </p15:guide>
        <p15:guide id="38" orient="horz" pos="2460" userDrawn="1">
          <p15:clr>
            <a:srgbClr val="F26B43"/>
          </p15:clr>
        </p15:guide>
        <p15:guide id="39" orient="horz" pos="3730" userDrawn="1">
          <p15:clr>
            <a:srgbClr val="F26B43"/>
          </p15:clr>
        </p15:guide>
        <p15:guide id="40" orient="horz" pos="5182" userDrawn="1">
          <p15:clr>
            <a:srgbClr val="F26B43"/>
          </p15:clr>
        </p15:guide>
        <p15:guide id="42" orient="horz" pos="6452" userDrawn="1">
          <p15:clr>
            <a:srgbClr val="F26B43"/>
          </p15:clr>
        </p15:guide>
        <p15:guide id="44" orient="horz" pos="6271" userDrawn="1">
          <p15:clr>
            <a:srgbClr val="F26B43"/>
          </p15:clr>
        </p15:guide>
        <p15:guide id="45" orient="horz" pos="5772" userDrawn="1">
          <p15:clr>
            <a:srgbClr val="F26B43"/>
          </p15:clr>
        </p15:guide>
        <p15:guide id="46" orient="horz" pos="1825" userDrawn="1">
          <p15:clr>
            <a:srgbClr val="F26B43"/>
          </p15:clr>
        </p15:guide>
        <p15:guide id="47" orient="horz" pos="1735" userDrawn="1">
          <p15:clr>
            <a:srgbClr val="F26B43"/>
          </p15:clr>
        </p15:guide>
        <p15:guide id="48" orient="horz" pos="45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Bildplatzhalter 5"/>
          <p:cNvGraphicFramePr>
            <a:graphicFrameLocks noGrp="1"/>
          </p:cNvGraphicFramePr>
          <p:nvPr>
            <p:ph type="pic" idx="10"/>
            <p:extLst>
              <p:ext uri="{D42A27DB-BD31-4B8C-83A1-F6EECF244321}">
                <p14:modId xmlns:p14="http://schemas.microsoft.com/office/powerpoint/2010/main" val="627059786"/>
              </p:ext>
            </p:extLst>
          </p:nvPr>
        </p:nvGraphicFramePr>
        <p:xfrm>
          <a:off x="1152000" y="1745506"/>
          <a:ext cx="5112141" cy="5510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5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Übernachtung</a:t>
                      </a:r>
                      <a:endParaRPr lang="de-DE" b="1" dirty="0">
                        <a:solidFill>
                          <a:schemeClr val="bg1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2086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Sonderpreis</a:t>
                      </a:r>
                      <a:r>
                        <a:rPr lang="de-DE" b="0" baseline="0" dirty="0" smtClean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 bei mehrwöchiger Belegung</a:t>
                      </a:r>
                      <a:endParaRPr lang="de-DE" b="0" dirty="0">
                        <a:solidFill>
                          <a:schemeClr val="bg1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2086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Preis €</a:t>
                      </a:r>
                      <a:endParaRPr lang="de-DE" b="0" dirty="0">
                        <a:solidFill>
                          <a:schemeClr val="bg1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2086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  <a:t>Einzelzimmer</a:t>
                      </a: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80,-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de-DE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bei mehr als 7 Tagen</a:t>
                      </a:r>
                      <a:b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</a:br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pro Tag für die gesamte Übernachtungszeit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75,-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  <a:t>Doppelzimmer</a:t>
                      </a:r>
                      <a:endParaRPr lang="de-DE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95,-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bei mehr als </a:t>
                      </a:r>
                      <a:r>
                        <a:rPr lang="de-DE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7 Tagen</a:t>
                      </a:r>
                      <a:br>
                        <a:rPr lang="de-DE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</a:br>
                      <a:r>
                        <a:rPr lang="de-DE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pro </a:t>
                      </a:r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Tag für die gesamte Übernachtungszeit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90,-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  <a:t>Doppelzimmer</a:t>
                      </a:r>
                    </a:p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mit Zusatzbett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100,-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  <a:t>2-Zimmer-Appartement</a:t>
                      </a: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125,-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7 Tage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600</a:t>
                      </a:r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jeder weitere Tag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90,-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  <a:t>2-Zimmer-Appartement</a:t>
                      </a:r>
                      <a:br>
                        <a:rPr lang="de-DE" sz="1400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</a:br>
                      <a:r>
                        <a:rPr lang="de-DE" sz="1400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  <a:t>    mit Zusatzbett</a:t>
                      </a:r>
                      <a:endParaRPr lang="de-DE" sz="14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145,-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7 Tage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670</a:t>
                      </a:r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jeder weitere Tag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98,-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4" name="Bildplatzhalt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0763948"/>
              </p:ext>
            </p:extLst>
          </p:nvPr>
        </p:nvGraphicFramePr>
        <p:xfrm>
          <a:off x="1152001" y="7290122"/>
          <a:ext cx="5112140" cy="1524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3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Verpflegung</a:t>
                      </a:r>
                      <a:endParaRPr lang="de-DE" b="1" dirty="0">
                        <a:solidFill>
                          <a:schemeClr val="bg1"/>
                        </a:solidFill>
                        <a:latin typeface="Myriad Pro" pitchFamily="34" charset="0"/>
                      </a:endParaRPr>
                    </a:p>
                  </a:txBody>
                  <a:tcPr>
                    <a:solidFill>
                      <a:srgbClr val="2086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  <a:latin typeface="Myriad Pro" pitchFamily="34" charset="0"/>
                        </a:rPr>
                        <a:t>Preis €</a:t>
                      </a:r>
                      <a:endParaRPr lang="de-DE" dirty="0">
                        <a:solidFill>
                          <a:schemeClr val="bg1"/>
                        </a:solidFill>
                        <a:latin typeface="Myriad Pro" pitchFamily="34" charset="0"/>
                      </a:endParaRPr>
                    </a:p>
                  </a:txBody>
                  <a:tcPr>
                    <a:solidFill>
                      <a:srgbClr val="2086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  <a:t>Frühstücksbuffet</a:t>
                      </a: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12,50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  <a:t>Mittagessen</a:t>
                      </a: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8,30  bis  17,00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ECF4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7127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  <a:t>Abendbuffet</a:t>
                      </a:r>
                      <a:br>
                        <a:rPr lang="de-DE" dirty="0" smtClean="0">
                          <a:solidFill>
                            <a:srgbClr val="20864C"/>
                          </a:solidFill>
                          <a:latin typeface="Myriad Pro" pitchFamily="34" charset="0"/>
                        </a:rPr>
                      </a:br>
                      <a:endParaRPr lang="de-DE" sz="700" dirty="0">
                        <a:solidFill>
                          <a:srgbClr val="20864C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DAE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solidFill>
                            <a:srgbClr val="080808"/>
                          </a:solidFill>
                          <a:latin typeface="Myriad Pro" pitchFamily="34" charset="0"/>
                        </a:rPr>
                        <a:t>15,00</a:t>
                      </a:r>
                      <a:endParaRPr lang="de-DE" dirty="0">
                        <a:solidFill>
                          <a:srgbClr val="080808"/>
                        </a:solidFill>
                        <a:latin typeface="Myriad Pro" pitchFamily="34" charset="0"/>
                      </a:endParaRPr>
                    </a:p>
                  </a:txBody>
                  <a:tcPr anchor="ctr">
                    <a:solidFill>
                      <a:srgbClr val="F8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feld 1"/>
          <p:cNvSpPr txBox="1"/>
          <p:nvPr/>
        </p:nvSpPr>
        <p:spPr>
          <a:xfrm>
            <a:off x="1222927" y="9162330"/>
            <a:ext cx="50138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333333"/>
                </a:solidFill>
                <a:latin typeface="Myriad Pro" pitchFamily="34" charset="0"/>
              </a:rPr>
              <a:t>Alle Gästezimmer sind modern eingerichtet und mit Dusche, WC,</a:t>
            </a:r>
            <a:br>
              <a:rPr lang="de-DE" sz="1400" dirty="0" smtClean="0">
                <a:solidFill>
                  <a:srgbClr val="333333"/>
                </a:solidFill>
                <a:latin typeface="Myriad Pro" pitchFamily="34" charset="0"/>
              </a:rPr>
            </a:br>
            <a:r>
              <a:rPr lang="de-DE" sz="1400" dirty="0" smtClean="0">
                <a:solidFill>
                  <a:srgbClr val="333333"/>
                </a:solidFill>
                <a:latin typeface="Myriad Pro" pitchFamily="34" charset="0"/>
              </a:rPr>
              <a:t>TV, Kühlschrank, Telefon und überwiegend Loggia ausgestattet.</a:t>
            </a:r>
            <a:br>
              <a:rPr lang="de-DE" sz="1400" dirty="0" smtClean="0">
                <a:solidFill>
                  <a:srgbClr val="333333"/>
                </a:solidFill>
                <a:latin typeface="Myriad Pro" pitchFamily="34" charset="0"/>
              </a:rPr>
            </a:br>
            <a:r>
              <a:rPr lang="de-DE" sz="1400" dirty="0" smtClean="0">
                <a:solidFill>
                  <a:srgbClr val="333333"/>
                </a:solidFill>
                <a:latin typeface="Myriad Pro" pitchFamily="34" charset="0"/>
              </a:rPr>
              <a:t/>
            </a:r>
            <a:br>
              <a:rPr lang="de-DE" sz="1400" dirty="0" smtClean="0">
                <a:solidFill>
                  <a:srgbClr val="333333"/>
                </a:solidFill>
                <a:latin typeface="Myriad Pro" pitchFamily="34" charset="0"/>
              </a:rPr>
            </a:br>
            <a:r>
              <a:rPr lang="de-DE" sz="1400" b="1" dirty="0" smtClean="0">
                <a:solidFill>
                  <a:srgbClr val="20864C"/>
                </a:solidFill>
                <a:latin typeface="Myriad Pro" pitchFamily="34" charset="0"/>
              </a:rPr>
              <a:t>Reservierung unter Tel. 06173 / 31 - 0</a:t>
            </a:r>
            <a:endParaRPr lang="de-DE" sz="1400" b="1" dirty="0">
              <a:solidFill>
                <a:srgbClr val="20864C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06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AKS">
      <a:dk1>
        <a:srgbClr val="20864C"/>
      </a:dk1>
      <a:lt1>
        <a:srgbClr val="FFFFFF"/>
      </a:lt1>
      <a:dk2>
        <a:srgbClr val="DAE9DE"/>
      </a:dk2>
      <a:lt2>
        <a:srgbClr val="ECF1EB"/>
      </a:lt2>
      <a:accent1>
        <a:srgbClr val="494949"/>
      </a:accent1>
      <a:accent2>
        <a:srgbClr val="183783"/>
      </a:accent2>
      <a:accent3>
        <a:srgbClr val="20864C"/>
      </a:accent3>
      <a:accent4>
        <a:srgbClr val="DAE9DE"/>
      </a:accent4>
      <a:accent5>
        <a:srgbClr val="ECF1EB"/>
      </a:accent5>
      <a:accent6>
        <a:srgbClr val="FFFFFF"/>
      </a:accent6>
      <a:hlink>
        <a:srgbClr val="183783"/>
      </a:hlink>
      <a:folHlink>
        <a:srgbClr val="494949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119</Words>
  <Application>Microsoft Office PowerPoint</Application>
  <PresentationFormat>Benutzerdefiniert</PresentationFormat>
  <Paragraphs>35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.HelveticaNeueDeskInterface-Regular</vt:lpstr>
      <vt:lpstr>Arial</vt:lpstr>
      <vt:lpstr>Calibri</vt:lpstr>
      <vt:lpstr>Myriad Pro</vt:lpstr>
      <vt:lpstr>Source Sans Pro</vt:lpstr>
      <vt:lpstr>1_Office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Lis</dc:creator>
  <cp:lastModifiedBy>Klapper, Heide</cp:lastModifiedBy>
  <cp:revision>262</cp:revision>
  <cp:lastPrinted>2017-08-15T13:38:49Z</cp:lastPrinted>
  <dcterms:created xsi:type="dcterms:W3CDTF">2016-04-04T08:46:07Z</dcterms:created>
  <dcterms:modified xsi:type="dcterms:W3CDTF">2022-11-03T08:20:03Z</dcterms:modified>
</cp:coreProperties>
</file>